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4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</p:sldIdLst>
  <p:sldSz cy="5715000" cx="9144000"/>
  <p:notesSz cx="6858000" cy="9144000"/>
  <p:embeddedFontLst>
    <p:embeddedFont>
      <p:font typeface="Carme"/>
      <p:regular r:id="rId20"/>
    </p:embeddedFont>
    <p:embeddedFont>
      <p:font typeface="Helvetica Neue"/>
      <p:regular r:id="rId21"/>
      <p:bold r:id="rId22"/>
      <p:italic r:id="rId23"/>
      <p:boldItalic r:id="rId24"/>
    </p:embeddedFont>
    <p:embeddedFont>
      <p:font typeface="Helvetica Neue Light"/>
      <p:regular r:id="rId25"/>
      <p:bold r:id="rId26"/>
      <p:italic r:id="rId27"/>
      <p:boldItalic r:id="rId28"/>
    </p:embeddedFont>
    <p:embeddedFont>
      <p:font typeface="Open Sans"/>
      <p:regular r:id="rId29"/>
      <p:bold r:id="rId30"/>
      <p:italic r:id="rId31"/>
      <p:boldItalic r:id="rId3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Carme-regular.fntdata"/><Relationship Id="rId22" Type="http://schemas.openxmlformats.org/officeDocument/2006/relationships/font" Target="fonts/HelveticaNeue-bold.fntdata"/><Relationship Id="rId21" Type="http://schemas.openxmlformats.org/officeDocument/2006/relationships/font" Target="fonts/HelveticaNeue-regular.fntdata"/><Relationship Id="rId24" Type="http://schemas.openxmlformats.org/officeDocument/2006/relationships/font" Target="fonts/HelveticaNeue-boldItalic.fntdata"/><Relationship Id="rId23" Type="http://schemas.openxmlformats.org/officeDocument/2006/relationships/font" Target="fonts/HelveticaNeue-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HelveticaNeueLight-bold.fntdata"/><Relationship Id="rId25" Type="http://schemas.openxmlformats.org/officeDocument/2006/relationships/font" Target="fonts/HelveticaNeueLight-regular.fntdata"/><Relationship Id="rId28" Type="http://schemas.openxmlformats.org/officeDocument/2006/relationships/font" Target="fonts/HelveticaNeueLight-boldItalic.fntdata"/><Relationship Id="rId27" Type="http://schemas.openxmlformats.org/officeDocument/2006/relationships/font" Target="fonts/HelveticaNeueLight-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OpenSans-regular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OpenSans-italic.fntdata"/><Relationship Id="rId30" Type="http://schemas.openxmlformats.org/officeDocument/2006/relationships/font" Target="fonts/OpenSans-bold.fntdata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32" Type="http://schemas.openxmlformats.org/officeDocument/2006/relationships/font" Target="fonts/OpenSans-boldItalic.fnt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685800" y="685800"/>
            <a:ext cx="5486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228600" lvl="1" marL="9144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228600" lvl="2" marL="13716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228600" lvl="3" marL="18288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228600" lvl="4" marL="22860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228600" lvl="5" marL="27432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-228600" lvl="6" marL="32004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-228600" lvl="7" marL="36576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-228600" lvl="8" marL="41148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1:notes"/>
          <p:cNvSpPr/>
          <p:nvPr>
            <p:ph idx="2" type="sldImg"/>
          </p:nvPr>
        </p:nvSpPr>
        <p:spPr>
          <a:xfrm>
            <a:off x="685800" y="685800"/>
            <a:ext cx="5486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50273e2d71_0_0:notes"/>
          <p:cNvSpPr/>
          <p:nvPr>
            <p:ph idx="2" type="sldImg"/>
          </p:nvPr>
        </p:nvSpPr>
        <p:spPr>
          <a:xfrm>
            <a:off x="685800" y="685800"/>
            <a:ext cx="5486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50273e2d71_0_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5949cf3170_0_0:notes"/>
          <p:cNvSpPr/>
          <p:nvPr>
            <p:ph idx="2" type="sldImg"/>
          </p:nvPr>
        </p:nvSpPr>
        <p:spPr>
          <a:xfrm>
            <a:off x="685800" y="685800"/>
            <a:ext cx="5486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5949cf3170_0_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6c0c7fc320_0_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g36c0c7fc320_0_7:notes"/>
          <p:cNvSpPr/>
          <p:nvPr>
            <p:ph idx="2" type="sldImg"/>
          </p:nvPr>
        </p:nvSpPr>
        <p:spPr>
          <a:xfrm>
            <a:off x="685800" y="685800"/>
            <a:ext cx="5486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35949cf3170_0_12:notes"/>
          <p:cNvSpPr/>
          <p:nvPr>
            <p:ph idx="2" type="sldImg"/>
          </p:nvPr>
        </p:nvSpPr>
        <p:spPr>
          <a:xfrm>
            <a:off x="685800" y="685800"/>
            <a:ext cx="5486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35949cf3170_0_1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6c0c7fc320_0_14:notes"/>
          <p:cNvSpPr/>
          <p:nvPr>
            <p:ph idx="2" type="sldImg"/>
          </p:nvPr>
        </p:nvSpPr>
        <p:spPr>
          <a:xfrm>
            <a:off x="685800" y="685800"/>
            <a:ext cx="5486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36c0c7fc320_0_1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36c0c7fc320_0_21:notes"/>
          <p:cNvSpPr/>
          <p:nvPr>
            <p:ph idx="2" type="sldImg"/>
          </p:nvPr>
        </p:nvSpPr>
        <p:spPr>
          <a:xfrm>
            <a:off x="685800" y="685800"/>
            <a:ext cx="5486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36c0c7fc320_0_2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36c0c7fc320_0_2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g36c0c7fc320_0_29:notes"/>
          <p:cNvSpPr/>
          <p:nvPr>
            <p:ph idx="2" type="sldImg"/>
          </p:nvPr>
        </p:nvSpPr>
        <p:spPr>
          <a:xfrm>
            <a:off x="685800" y="685800"/>
            <a:ext cx="5486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35949cf3170_0_7:notes"/>
          <p:cNvSpPr/>
          <p:nvPr>
            <p:ph idx="2" type="sldImg"/>
          </p:nvPr>
        </p:nvSpPr>
        <p:spPr>
          <a:xfrm>
            <a:off x="685800" y="685800"/>
            <a:ext cx="5486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35949cf3170_0_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36c0c7fc320_0_4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g36c0c7fc320_0_41:notes"/>
          <p:cNvSpPr/>
          <p:nvPr>
            <p:ph idx="2" type="sldImg"/>
          </p:nvPr>
        </p:nvSpPr>
        <p:spPr>
          <a:xfrm>
            <a:off x="685800" y="685800"/>
            <a:ext cx="5486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36c0c7fc320_0_36:notes"/>
          <p:cNvSpPr/>
          <p:nvPr>
            <p:ph idx="2" type="sldImg"/>
          </p:nvPr>
        </p:nvSpPr>
        <p:spPr>
          <a:xfrm>
            <a:off x="685800" y="685800"/>
            <a:ext cx="5486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36c0c7fc320_0_3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36c0c7fc320_0_48:notes"/>
          <p:cNvSpPr/>
          <p:nvPr>
            <p:ph idx="2" type="sldImg"/>
          </p:nvPr>
        </p:nvSpPr>
        <p:spPr>
          <a:xfrm>
            <a:off x="685800" y="685800"/>
            <a:ext cx="5486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36c0c7fc320_0_4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36c0c7fc320_0_57:notes"/>
          <p:cNvSpPr/>
          <p:nvPr>
            <p:ph idx="2" type="sldImg"/>
          </p:nvPr>
        </p:nvSpPr>
        <p:spPr>
          <a:xfrm>
            <a:off x="685800" y="685800"/>
            <a:ext cx="5486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36c0c7fc320_0_5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36c0c7fc320_0_64:notes"/>
          <p:cNvSpPr/>
          <p:nvPr>
            <p:ph idx="2" type="sldImg"/>
          </p:nvPr>
        </p:nvSpPr>
        <p:spPr>
          <a:xfrm>
            <a:off x="685800" y="685800"/>
            <a:ext cx="5486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36c0c7fc320_0_6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36c0c7fc320_0_71:notes"/>
          <p:cNvSpPr/>
          <p:nvPr>
            <p:ph idx="2" type="sldImg"/>
          </p:nvPr>
        </p:nvSpPr>
        <p:spPr>
          <a:xfrm>
            <a:off x="685800" y="685800"/>
            <a:ext cx="5486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36c0c7fc320_0_7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&amp; Subtitle" showMasterSp="0" type="title">
  <p:cSld name="TITLE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"/>
          <p:cNvSpPr/>
          <p:nvPr/>
        </p:nvSpPr>
        <p:spPr>
          <a:xfrm>
            <a:off x="16270" y="5147744"/>
            <a:ext cx="9111600" cy="541200"/>
          </a:xfrm>
          <a:prstGeom prst="rect">
            <a:avLst/>
          </a:prstGeom>
          <a:solidFill>
            <a:srgbClr val="C93636"/>
          </a:solidFill>
          <a:ln>
            <a:noFill/>
          </a:ln>
        </p:spPr>
        <p:txBody>
          <a:bodyPr anchorCtr="0" anchor="ctr" bIns="33725" lIns="33725" spcFirstLastPara="1" rIns="33725" wrap="square" tIns="33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3838"/>
              </a:buClr>
              <a:buSzPts val="1600"/>
              <a:buFont typeface="Helvetica Neue Light"/>
              <a:buNone/>
            </a:pPr>
            <a:r>
              <a:t/>
            </a:r>
            <a:endParaRPr b="0" i="0" sz="1600" u="none" cap="none" strike="noStrike">
              <a:solidFill>
                <a:srgbClr val="383838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0" name="Google Shape;20;p2"/>
          <p:cNvSpPr txBox="1"/>
          <p:nvPr/>
        </p:nvSpPr>
        <p:spPr>
          <a:xfrm>
            <a:off x="914023" y="5306750"/>
            <a:ext cx="21702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3725" lIns="33725" spcFirstLastPara="1" rIns="33725" wrap="square" tIns="33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QED42 Engineering Pvt Ltd</a:t>
            </a:r>
            <a:endParaRPr sz="900"/>
          </a:p>
        </p:txBody>
      </p:sp>
      <p:cxnSp>
        <p:nvCxnSpPr>
          <p:cNvPr id="21" name="Google Shape;21;p2"/>
          <p:cNvCxnSpPr/>
          <p:nvPr/>
        </p:nvCxnSpPr>
        <p:spPr>
          <a:xfrm>
            <a:off x="914551" y="1617169"/>
            <a:ext cx="2879100" cy="0"/>
          </a:xfrm>
          <a:prstGeom prst="straightConnector1">
            <a:avLst/>
          </a:prstGeom>
          <a:noFill/>
          <a:ln cap="flat" cmpd="sng" w="50800">
            <a:solidFill>
              <a:srgbClr val="454951"/>
            </a:solidFill>
            <a:prstDash val="solid"/>
            <a:miter lim="400000"/>
            <a:headEnd len="sm" w="sm" type="none"/>
            <a:tailEnd len="sm" w="sm" type="none"/>
          </a:ln>
        </p:spPr>
      </p:cxnSp>
      <p:grpSp>
        <p:nvGrpSpPr>
          <p:cNvPr id="22" name="Google Shape;22;p2"/>
          <p:cNvGrpSpPr/>
          <p:nvPr/>
        </p:nvGrpSpPr>
        <p:grpSpPr>
          <a:xfrm>
            <a:off x="346590" y="304422"/>
            <a:ext cx="211990" cy="167963"/>
            <a:chOff x="-1" y="-1"/>
            <a:chExt cx="301508" cy="286676"/>
          </a:xfrm>
        </p:grpSpPr>
        <p:cxnSp>
          <p:nvCxnSpPr>
            <p:cNvPr id="23" name="Google Shape;23;p2"/>
            <p:cNvCxnSpPr/>
            <p:nvPr/>
          </p:nvCxnSpPr>
          <p:spPr>
            <a:xfrm>
              <a:off x="-1" y="286673"/>
              <a:ext cx="266626" cy="2"/>
            </a:xfrm>
            <a:prstGeom prst="straightConnector1">
              <a:avLst/>
            </a:prstGeom>
            <a:noFill/>
            <a:ln cap="flat" cmpd="sng" w="25400">
              <a:solidFill>
                <a:srgbClr val="C93636"/>
              </a:solidFill>
              <a:prstDash val="solid"/>
              <a:miter lim="400000"/>
              <a:headEnd len="sm" w="sm" type="none"/>
              <a:tailEnd len="sm" w="sm" type="none"/>
            </a:ln>
          </p:spPr>
        </p:cxnSp>
        <p:cxnSp>
          <p:nvCxnSpPr>
            <p:cNvPr id="24" name="Google Shape;24;p2"/>
            <p:cNvCxnSpPr/>
            <p:nvPr/>
          </p:nvCxnSpPr>
          <p:spPr>
            <a:xfrm flipH="1" rot="10800000">
              <a:off x="301505" y="-1"/>
              <a:ext cx="2" cy="259070"/>
            </a:xfrm>
            <a:prstGeom prst="straightConnector1">
              <a:avLst/>
            </a:prstGeom>
            <a:noFill/>
            <a:ln cap="flat" cmpd="sng" w="25400">
              <a:solidFill>
                <a:srgbClr val="C93636"/>
              </a:solidFill>
              <a:prstDash val="solid"/>
              <a:miter lim="400000"/>
              <a:headEnd len="sm" w="sm" type="none"/>
              <a:tailEnd len="sm" w="sm" type="none"/>
            </a:ln>
          </p:spPr>
        </p:cxnSp>
      </p:grpSp>
      <p:grpSp>
        <p:nvGrpSpPr>
          <p:cNvPr id="25" name="Google Shape;25;p2"/>
          <p:cNvGrpSpPr/>
          <p:nvPr/>
        </p:nvGrpSpPr>
        <p:grpSpPr>
          <a:xfrm>
            <a:off x="8612091" y="5294275"/>
            <a:ext cx="211990" cy="185379"/>
            <a:chOff x="-1" y="-2"/>
            <a:chExt cx="301507" cy="316400"/>
          </a:xfrm>
        </p:grpSpPr>
        <p:cxnSp>
          <p:nvCxnSpPr>
            <p:cNvPr id="26" name="Google Shape;26;p2"/>
            <p:cNvCxnSpPr/>
            <p:nvPr/>
          </p:nvCxnSpPr>
          <p:spPr>
            <a:xfrm flipH="1" rot="10800000">
              <a:off x="-1" y="40088"/>
              <a:ext cx="2" cy="276310"/>
            </a:xfrm>
            <a:prstGeom prst="straightConnector1">
              <a:avLst/>
            </a:prstGeom>
            <a:noFill/>
            <a:ln cap="flat" cmpd="sng" w="25400">
              <a:solidFill>
                <a:srgbClr val="FFFFFF"/>
              </a:solidFill>
              <a:prstDash val="solid"/>
              <a:miter lim="400000"/>
              <a:headEnd len="sm" w="sm" type="none"/>
              <a:tailEnd len="sm" w="sm" type="none"/>
            </a:ln>
          </p:spPr>
        </p:cxnSp>
        <p:cxnSp>
          <p:nvCxnSpPr>
            <p:cNvPr id="27" name="Google Shape;27;p2"/>
            <p:cNvCxnSpPr/>
            <p:nvPr/>
          </p:nvCxnSpPr>
          <p:spPr>
            <a:xfrm flipH="1" rot="10800000">
              <a:off x="17136" y="-2"/>
              <a:ext cx="284370" cy="2"/>
            </a:xfrm>
            <a:prstGeom prst="straightConnector1">
              <a:avLst/>
            </a:prstGeom>
            <a:noFill/>
            <a:ln cap="flat" cmpd="sng" w="25400">
              <a:solidFill>
                <a:srgbClr val="FFFFFF"/>
              </a:solidFill>
              <a:prstDash val="solid"/>
              <a:miter lim="400000"/>
              <a:headEnd len="sm" w="sm" type="none"/>
              <a:tailEnd len="sm" w="sm" type="none"/>
            </a:ln>
          </p:spPr>
        </p:cxnSp>
      </p:grpSp>
      <p:sp>
        <p:nvSpPr>
          <p:cNvPr id="28" name="Google Shape;28;p2"/>
          <p:cNvSpPr txBox="1"/>
          <p:nvPr>
            <p:ph type="title"/>
          </p:nvPr>
        </p:nvSpPr>
        <p:spPr>
          <a:xfrm>
            <a:off x="940729" y="2089767"/>
            <a:ext cx="5819400" cy="1740600"/>
          </a:xfrm>
          <a:prstGeom prst="rect">
            <a:avLst/>
          </a:prstGeom>
          <a:noFill/>
          <a:ln>
            <a:noFill/>
          </a:ln>
        </p:spPr>
        <p:txBody>
          <a:bodyPr anchorCtr="0" anchor="t" bIns="33725" lIns="33725" spcFirstLastPara="1" rIns="33725" wrap="square" tIns="337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Helvetica Neue"/>
              <a:buNone/>
              <a:defRPr b="1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Helvetica Neue"/>
              <a:buNone/>
              <a:defRPr b="1" i="0" sz="33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Helvetica Neue"/>
              <a:buNone/>
              <a:defRPr b="1" i="0" sz="33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Helvetica Neue"/>
              <a:buNone/>
              <a:defRPr b="1" i="0" sz="33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Helvetica Neue"/>
              <a:buNone/>
              <a:defRPr b="1" i="0" sz="33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Helvetica Neue"/>
              <a:buNone/>
              <a:defRPr b="1" i="0" sz="33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Helvetica Neue"/>
              <a:buNone/>
              <a:defRPr b="1" i="0" sz="33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Helvetica Neue"/>
              <a:buNone/>
              <a:defRPr b="1" i="0" sz="33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Helvetica Neue"/>
              <a:buNone/>
              <a:defRPr b="1" i="0" sz="33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pic>
        <p:nvPicPr>
          <p:cNvPr descr="logo.png" id="29" name="Google Shape;29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667722" y="291115"/>
            <a:ext cx="768479" cy="312540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2"/>
          <p:cNvSpPr txBox="1"/>
          <p:nvPr>
            <p:ph idx="1" type="body"/>
          </p:nvPr>
        </p:nvSpPr>
        <p:spPr>
          <a:xfrm>
            <a:off x="976678" y="1786120"/>
            <a:ext cx="7358100" cy="541200"/>
          </a:xfrm>
          <a:prstGeom prst="rect">
            <a:avLst/>
          </a:prstGeom>
          <a:noFill/>
          <a:ln>
            <a:noFill/>
          </a:ln>
        </p:spPr>
        <p:txBody>
          <a:bodyPr anchorCtr="0" anchor="t" bIns="33725" lIns="33725" spcFirstLastPara="1" rIns="33725" wrap="square" tIns="337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900"/>
              <a:buFont typeface="Open Sans"/>
              <a:buNone/>
              <a:defRPr b="1" i="0" sz="1900" u="none" cap="none" strike="noStrike">
                <a:solidFill>
                  <a:schemeClr val="accent5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900"/>
              <a:buFont typeface="Open Sans"/>
              <a:buNone/>
              <a:defRPr b="1" i="0" sz="1900" u="none" cap="none" strike="noStrike">
                <a:solidFill>
                  <a:schemeClr val="accent5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900"/>
              <a:buFont typeface="Open Sans"/>
              <a:buNone/>
              <a:defRPr b="1" i="0" sz="1900" u="none" cap="none" strike="noStrike">
                <a:solidFill>
                  <a:schemeClr val="accent5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900"/>
              <a:buFont typeface="Open Sans"/>
              <a:buNone/>
              <a:defRPr b="1" i="0" sz="1900" u="none" cap="none" strike="noStrike">
                <a:solidFill>
                  <a:schemeClr val="accent5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900"/>
              <a:buFont typeface="Open Sans"/>
              <a:buNone/>
              <a:defRPr b="1" i="0" sz="1900" u="none" cap="none" strike="noStrike">
                <a:solidFill>
                  <a:schemeClr val="accent5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04800" lvl="5" marL="27432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200"/>
              <a:buFont typeface="Open Sans"/>
              <a:buChar char="•"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04800" lvl="6" marL="32004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200"/>
              <a:buFont typeface="Open Sans"/>
              <a:buChar char="•"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04800" lvl="7" marL="36576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200"/>
              <a:buFont typeface="Open Sans"/>
              <a:buChar char="•"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04800" lvl="8" marL="41148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200"/>
              <a:buFont typeface="Open Sans"/>
              <a:buChar char="•"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31" name="Google Shape;31;p2"/>
          <p:cNvSpPr txBox="1"/>
          <p:nvPr>
            <p:ph idx="12" type="sldNum"/>
          </p:nvPr>
        </p:nvSpPr>
        <p:spPr>
          <a:xfrm>
            <a:off x="4437983" y="5421064"/>
            <a:ext cx="2592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33725" lIns="33725" spcFirstLastPara="1" rIns="33725" wrap="square" tIns="3372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DCDEE0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hoto - Horizontal" type="tx">
  <p:cSld name="TITLE_AND_BODY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3"/>
          <p:cNvSpPr txBox="1"/>
          <p:nvPr>
            <p:ph type="title"/>
          </p:nvPr>
        </p:nvSpPr>
        <p:spPr>
          <a:xfrm>
            <a:off x="1285163" y="4710410"/>
            <a:ext cx="7358100" cy="8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3725" lIns="33725" spcFirstLastPara="1" rIns="33725" wrap="square" tIns="33725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Helvetica Neue"/>
              <a:buNone/>
              <a:defRPr b="1" i="0" sz="33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Helvetica Neue"/>
              <a:buNone/>
              <a:defRPr b="1" i="0" sz="33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Helvetica Neue"/>
              <a:buNone/>
              <a:defRPr b="1" i="0" sz="33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Helvetica Neue"/>
              <a:buNone/>
              <a:defRPr b="1" i="0" sz="33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Helvetica Neue"/>
              <a:buNone/>
              <a:defRPr b="1" i="0" sz="33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Helvetica Neue"/>
              <a:buNone/>
              <a:defRPr b="1" i="0" sz="33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Helvetica Neue"/>
              <a:buNone/>
              <a:defRPr b="1" i="0" sz="33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Helvetica Neue"/>
              <a:buNone/>
              <a:defRPr b="1" i="0" sz="33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Helvetica Neue"/>
              <a:buNone/>
              <a:defRPr b="1" i="0" sz="33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34" name="Google Shape;34;p3"/>
          <p:cNvSpPr txBox="1"/>
          <p:nvPr>
            <p:ph idx="1" type="body"/>
          </p:nvPr>
        </p:nvSpPr>
        <p:spPr>
          <a:xfrm>
            <a:off x="1267304" y="4457830"/>
            <a:ext cx="7358100" cy="382200"/>
          </a:xfrm>
          <a:prstGeom prst="rect">
            <a:avLst/>
          </a:prstGeom>
          <a:noFill/>
          <a:ln>
            <a:noFill/>
          </a:ln>
        </p:spPr>
        <p:txBody>
          <a:bodyPr anchorCtr="0" anchor="t" bIns="33725" lIns="33725" spcFirstLastPara="1" rIns="33725" wrap="square" tIns="33725">
            <a:noAutofit/>
          </a:bodyPr>
          <a:lstStyle>
            <a:lvl1pPr indent="-228600" lvl="0" marL="4572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600"/>
              <a:buFont typeface="Open Sans"/>
              <a:buNone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228600" lvl="1" marL="9144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600"/>
              <a:buFont typeface="Open Sans"/>
              <a:buNone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228600" lvl="2" marL="13716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600"/>
              <a:buFont typeface="Open Sans"/>
              <a:buNone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228600" lvl="3" marL="18288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600"/>
              <a:buFont typeface="Open Sans"/>
              <a:buNone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228600" lvl="4" marL="22860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600"/>
              <a:buFont typeface="Open Sans"/>
              <a:buNone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04800" lvl="5" marL="27432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200"/>
              <a:buFont typeface="Open Sans"/>
              <a:buChar char="•"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04800" lvl="6" marL="32004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200"/>
              <a:buFont typeface="Open Sans"/>
              <a:buChar char="•"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04800" lvl="7" marL="36576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200"/>
              <a:buFont typeface="Open Sans"/>
              <a:buChar char="•"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04800" lvl="8" marL="41148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200"/>
              <a:buFont typeface="Open Sans"/>
              <a:buChar char="•"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35" name="Google Shape;35;p3"/>
          <p:cNvSpPr txBox="1"/>
          <p:nvPr>
            <p:ph idx="12" type="sldNum"/>
          </p:nvPr>
        </p:nvSpPr>
        <p:spPr>
          <a:xfrm>
            <a:off x="562468" y="5182655"/>
            <a:ext cx="2592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33725" lIns="33725" spcFirstLastPara="1" rIns="33725" wrap="square" tIns="3372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CDEE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DCDEE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CDEE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DCDEE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CDEE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DCDEE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CDEE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DCDEE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CDEE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DCDEE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CDEE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DCDEE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CDEE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DCDEE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CDEE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DCDEE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CDEE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DCDEE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- Center" showMasterSp="0">
  <p:cSld name="Title - Center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4"/>
          <p:cNvSpPr txBox="1"/>
          <p:nvPr/>
        </p:nvSpPr>
        <p:spPr>
          <a:xfrm>
            <a:off x="3389726" y="586738"/>
            <a:ext cx="5978700" cy="31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3725" lIns="33725" spcFirstLastPara="1" rIns="33725" wrap="square" tIns="337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900"/>
              <a:buFont typeface="Helvetica Neue"/>
              <a:buNone/>
            </a:pPr>
            <a:r>
              <a:rPr b="1" i="0" lang="en-US" sz="1900" u="none" cap="none" strike="noStrike">
                <a:solidFill>
                  <a:srgbClr val="C93636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SUBTITLE</a:t>
            </a:r>
            <a:endParaRPr sz="900"/>
          </a:p>
        </p:txBody>
      </p:sp>
      <p:cxnSp>
        <p:nvCxnSpPr>
          <p:cNvPr id="38" name="Google Shape;38;p4"/>
          <p:cNvCxnSpPr/>
          <p:nvPr/>
        </p:nvCxnSpPr>
        <p:spPr>
          <a:xfrm>
            <a:off x="1292834" y="3364905"/>
            <a:ext cx="2879100" cy="0"/>
          </a:xfrm>
          <a:prstGeom prst="straightConnector1">
            <a:avLst/>
          </a:prstGeom>
          <a:noFill/>
          <a:ln cap="flat" cmpd="sng" w="50800">
            <a:solidFill>
              <a:srgbClr val="444951"/>
            </a:solidFill>
            <a:prstDash val="solid"/>
            <a:miter lim="400000"/>
            <a:headEnd len="sm" w="sm" type="none"/>
            <a:tailEnd len="sm" w="sm" type="none"/>
          </a:ln>
        </p:spPr>
      </p:cxnSp>
      <p:grpSp>
        <p:nvGrpSpPr>
          <p:cNvPr id="39" name="Google Shape;39;p4"/>
          <p:cNvGrpSpPr/>
          <p:nvPr/>
        </p:nvGrpSpPr>
        <p:grpSpPr>
          <a:xfrm>
            <a:off x="346590" y="304422"/>
            <a:ext cx="211990" cy="167963"/>
            <a:chOff x="-1" y="-1"/>
            <a:chExt cx="301508" cy="286676"/>
          </a:xfrm>
        </p:grpSpPr>
        <p:cxnSp>
          <p:nvCxnSpPr>
            <p:cNvPr id="40" name="Google Shape;40;p4"/>
            <p:cNvCxnSpPr/>
            <p:nvPr/>
          </p:nvCxnSpPr>
          <p:spPr>
            <a:xfrm>
              <a:off x="-1" y="286673"/>
              <a:ext cx="266626" cy="2"/>
            </a:xfrm>
            <a:prstGeom prst="straightConnector1">
              <a:avLst/>
            </a:prstGeom>
            <a:noFill/>
            <a:ln cap="flat" cmpd="sng" w="25400">
              <a:solidFill>
                <a:srgbClr val="C93636"/>
              </a:solidFill>
              <a:prstDash val="solid"/>
              <a:miter lim="400000"/>
              <a:headEnd len="sm" w="sm" type="none"/>
              <a:tailEnd len="sm" w="sm" type="none"/>
            </a:ln>
          </p:spPr>
        </p:cxnSp>
        <p:cxnSp>
          <p:nvCxnSpPr>
            <p:cNvPr id="41" name="Google Shape;41;p4"/>
            <p:cNvCxnSpPr/>
            <p:nvPr/>
          </p:nvCxnSpPr>
          <p:spPr>
            <a:xfrm flipH="1" rot="10800000">
              <a:off x="301505" y="-1"/>
              <a:ext cx="2" cy="259070"/>
            </a:xfrm>
            <a:prstGeom prst="straightConnector1">
              <a:avLst/>
            </a:prstGeom>
            <a:noFill/>
            <a:ln cap="flat" cmpd="sng" w="25400">
              <a:solidFill>
                <a:srgbClr val="C93636"/>
              </a:solidFill>
              <a:prstDash val="solid"/>
              <a:miter lim="400000"/>
              <a:headEnd len="sm" w="sm" type="none"/>
              <a:tailEnd len="sm" w="sm" type="none"/>
            </a:ln>
          </p:spPr>
        </p:cxnSp>
      </p:grpSp>
      <p:cxnSp>
        <p:nvCxnSpPr>
          <p:cNvPr id="42" name="Google Shape;42;p4"/>
          <p:cNvCxnSpPr/>
          <p:nvPr/>
        </p:nvCxnSpPr>
        <p:spPr>
          <a:xfrm rot="10800000">
            <a:off x="8612093" y="5317665"/>
            <a:ext cx="0" cy="162000"/>
          </a:xfrm>
          <a:prstGeom prst="straightConnector1">
            <a:avLst/>
          </a:prstGeom>
          <a:noFill/>
          <a:ln cap="flat" cmpd="sng" w="25400">
            <a:solidFill>
              <a:srgbClr val="0F0F0F"/>
            </a:solidFill>
            <a:prstDash val="solid"/>
            <a:miter lim="400000"/>
            <a:headEnd len="sm" w="sm" type="none"/>
            <a:tailEnd len="sm" w="sm" type="none"/>
          </a:ln>
        </p:spPr>
      </p:cxnSp>
      <p:cxnSp>
        <p:nvCxnSpPr>
          <p:cNvPr id="43" name="Google Shape;43;p4"/>
          <p:cNvCxnSpPr/>
          <p:nvPr/>
        </p:nvCxnSpPr>
        <p:spPr>
          <a:xfrm>
            <a:off x="8624142" y="5294276"/>
            <a:ext cx="199800" cy="0"/>
          </a:xfrm>
          <a:prstGeom prst="straightConnector1">
            <a:avLst/>
          </a:prstGeom>
          <a:noFill/>
          <a:ln cap="flat" cmpd="sng" w="25400">
            <a:solidFill>
              <a:srgbClr val="0F0F0F"/>
            </a:solidFill>
            <a:prstDash val="solid"/>
            <a:miter lim="400000"/>
            <a:headEnd len="sm" w="sm" type="none"/>
            <a:tailEnd len="sm" w="sm" type="none"/>
          </a:ln>
        </p:spPr>
      </p:cxnSp>
      <p:pic>
        <p:nvPicPr>
          <p:cNvPr descr="logo.png" id="44" name="Google Shape;44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667722" y="291115"/>
            <a:ext cx="768479" cy="312540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4"/>
          <p:cNvSpPr txBox="1"/>
          <p:nvPr>
            <p:ph type="title"/>
          </p:nvPr>
        </p:nvSpPr>
        <p:spPr>
          <a:xfrm>
            <a:off x="1273918" y="2569363"/>
            <a:ext cx="5800800" cy="8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33725" lIns="33725" spcFirstLastPara="1" rIns="33725" wrap="square" tIns="337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Helvetica Neue"/>
              <a:buNone/>
              <a:defRPr b="1" i="0" sz="4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Helvetica Neue"/>
              <a:buNone/>
              <a:defRPr b="1" i="0" sz="33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Helvetica Neue"/>
              <a:buNone/>
              <a:defRPr b="1" i="0" sz="33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Helvetica Neue"/>
              <a:buNone/>
              <a:defRPr b="1" i="0" sz="33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Helvetica Neue"/>
              <a:buNone/>
              <a:defRPr b="1" i="0" sz="33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Helvetica Neue"/>
              <a:buNone/>
              <a:defRPr b="1" i="0" sz="33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Helvetica Neue"/>
              <a:buNone/>
              <a:defRPr b="1" i="0" sz="33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Helvetica Neue"/>
              <a:buNone/>
              <a:defRPr b="1" i="0" sz="33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Helvetica Neue"/>
              <a:buNone/>
              <a:defRPr b="1" i="0" sz="33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46" name="Google Shape;46;p4"/>
          <p:cNvSpPr txBox="1"/>
          <p:nvPr>
            <p:ph idx="1" type="body"/>
          </p:nvPr>
        </p:nvSpPr>
        <p:spPr>
          <a:xfrm>
            <a:off x="1290590" y="2211456"/>
            <a:ext cx="7358100" cy="405300"/>
          </a:xfrm>
          <a:prstGeom prst="rect">
            <a:avLst/>
          </a:prstGeom>
          <a:noFill/>
          <a:ln>
            <a:noFill/>
          </a:ln>
        </p:spPr>
        <p:txBody>
          <a:bodyPr anchorCtr="0" anchor="t" bIns="33725" lIns="33725" spcFirstLastPara="1" rIns="33725" wrap="square" tIns="337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600"/>
              <a:buFont typeface="Open Sans"/>
              <a:buNone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600"/>
              <a:buFont typeface="Open Sans"/>
              <a:buNone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600"/>
              <a:buFont typeface="Open Sans"/>
              <a:buNone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600"/>
              <a:buFont typeface="Open Sans"/>
              <a:buNone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600"/>
              <a:buFont typeface="Open Sans"/>
              <a:buNone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04800" lvl="5" marL="27432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200"/>
              <a:buFont typeface="Open Sans"/>
              <a:buChar char="•"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04800" lvl="6" marL="32004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200"/>
              <a:buFont typeface="Open Sans"/>
              <a:buChar char="•"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04800" lvl="7" marL="36576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200"/>
              <a:buFont typeface="Open Sans"/>
              <a:buChar char="•"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04800" lvl="8" marL="41148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200"/>
              <a:buFont typeface="Open Sans"/>
              <a:buChar char="•"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47" name="Google Shape;47;p4"/>
          <p:cNvSpPr txBox="1"/>
          <p:nvPr>
            <p:ph idx="12" type="sldNum"/>
          </p:nvPr>
        </p:nvSpPr>
        <p:spPr>
          <a:xfrm>
            <a:off x="551612" y="5249627"/>
            <a:ext cx="2592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33725" lIns="33725" spcFirstLastPara="1" rIns="33725" wrap="square" tIns="3372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DCDEE0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hoto - Vertical" showMasterSp="0">
  <p:cSld name="Photo - Vertical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9" name="Google Shape;49;p5"/>
          <p:cNvCxnSpPr/>
          <p:nvPr/>
        </p:nvCxnSpPr>
        <p:spPr>
          <a:xfrm>
            <a:off x="6046140" y="1664017"/>
            <a:ext cx="2581500" cy="0"/>
          </a:xfrm>
          <a:prstGeom prst="straightConnector1">
            <a:avLst/>
          </a:prstGeom>
          <a:noFill/>
          <a:ln cap="flat" cmpd="sng" w="50800">
            <a:solidFill>
              <a:srgbClr val="454951"/>
            </a:solidFill>
            <a:prstDash val="solid"/>
            <a:miter lim="400000"/>
            <a:headEnd len="sm" w="sm" type="none"/>
            <a:tailEnd len="sm" w="sm" type="none"/>
          </a:ln>
        </p:spPr>
      </p:cxnSp>
      <p:sp>
        <p:nvSpPr>
          <p:cNvPr id="50" name="Google Shape;50;p5"/>
          <p:cNvSpPr/>
          <p:nvPr>
            <p:ph idx="2" type="pic"/>
          </p:nvPr>
        </p:nvSpPr>
        <p:spPr>
          <a:xfrm>
            <a:off x="156132" y="110923"/>
            <a:ext cx="4413900" cy="5499600"/>
          </a:xfrm>
          <a:prstGeom prst="rect">
            <a:avLst/>
          </a:prstGeom>
          <a:noFill/>
          <a:ln>
            <a:noFill/>
          </a:ln>
        </p:spPr>
        <p:txBody>
          <a:bodyPr anchorCtr="0" anchor="t" bIns="30350" lIns="60700" spcFirstLastPara="1" rIns="60700" wrap="square" tIns="3035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600"/>
              <a:buFont typeface="Open Sans"/>
              <a:buNone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600"/>
              <a:buFont typeface="Open Sans"/>
              <a:buNone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600"/>
              <a:buFont typeface="Open Sans"/>
              <a:buNone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600"/>
              <a:buFont typeface="Open Sans"/>
              <a:buNone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600"/>
              <a:buFont typeface="Open Sans"/>
              <a:buNone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200"/>
              <a:buFont typeface="Open Sans"/>
              <a:buChar char="•"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200"/>
              <a:buFont typeface="Open Sans"/>
              <a:buChar char="•"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200"/>
              <a:buFont typeface="Open Sans"/>
              <a:buChar char="•"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200"/>
              <a:buFont typeface="Open Sans"/>
              <a:buChar char="•"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grpSp>
        <p:nvGrpSpPr>
          <p:cNvPr id="51" name="Google Shape;51;p5"/>
          <p:cNvGrpSpPr/>
          <p:nvPr/>
        </p:nvGrpSpPr>
        <p:grpSpPr>
          <a:xfrm>
            <a:off x="346590" y="304422"/>
            <a:ext cx="211990" cy="167963"/>
            <a:chOff x="-1" y="-1"/>
            <a:chExt cx="301508" cy="286676"/>
          </a:xfrm>
        </p:grpSpPr>
        <p:cxnSp>
          <p:nvCxnSpPr>
            <p:cNvPr id="52" name="Google Shape;52;p5"/>
            <p:cNvCxnSpPr/>
            <p:nvPr/>
          </p:nvCxnSpPr>
          <p:spPr>
            <a:xfrm>
              <a:off x="-1" y="286673"/>
              <a:ext cx="266626" cy="2"/>
            </a:xfrm>
            <a:prstGeom prst="straightConnector1">
              <a:avLst/>
            </a:prstGeom>
            <a:noFill/>
            <a:ln cap="flat" cmpd="sng" w="25400">
              <a:solidFill>
                <a:srgbClr val="C93636"/>
              </a:solidFill>
              <a:prstDash val="solid"/>
              <a:miter lim="400000"/>
              <a:headEnd len="sm" w="sm" type="none"/>
              <a:tailEnd len="sm" w="sm" type="none"/>
            </a:ln>
          </p:spPr>
        </p:cxnSp>
        <p:cxnSp>
          <p:nvCxnSpPr>
            <p:cNvPr id="53" name="Google Shape;53;p5"/>
            <p:cNvCxnSpPr/>
            <p:nvPr/>
          </p:nvCxnSpPr>
          <p:spPr>
            <a:xfrm flipH="1" rot="10800000">
              <a:off x="301505" y="-1"/>
              <a:ext cx="2" cy="259070"/>
            </a:xfrm>
            <a:prstGeom prst="straightConnector1">
              <a:avLst/>
            </a:prstGeom>
            <a:noFill/>
            <a:ln cap="flat" cmpd="sng" w="25400">
              <a:solidFill>
                <a:srgbClr val="C93636"/>
              </a:solidFill>
              <a:prstDash val="solid"/>
              <a:miter lim="400000"/>
              <a:headEnd len="sm" w="sm" type="none"/>
              <a:tailEnd len="sm" w="sm" type="none"/>
            </a:ln>
          </p:spPr>
        </p:cxnSp>
      </p:grpSp>
      <p:cxnSp>
        <p:nvCxnSpPr>
          <p:cNvPr id="54" name="Google Shape;54;p5"/>
          <p:cNvCxnSpPr/>
          <p:nvPr/>
        </p:nvCxnSpPr>
        <p:spPr>
          <a:xfrm>
            <a:off x="8624142" y="5294276"/>
            <a:ext cx="199800" cy="0"/>
          </a:xfrm>
          <a:prstGeom prst="straightConnector1">
            <a:avLst/>
          </a:prstGeom>
          <a:noFill/>
          <a:ln cap="flat" cmpd="sng" w="25400">
            <a:solidFill>
              <a:srgbClr val="FFFFFF"/>
            </a:solidFill>
            <a:prstDash val="solid"/>
            <a:miter lim="400000"/>
            <a:headEnd len="sm" w="sm" type="none"/>
            <a:tailEnd len="sm" w="sm" type="none"/>
          </a:ln>
        </p:spPr>
      </p:cxnSp>
      <p:sp>
        <p:nvSpPr>
          <p:cNvPr id="55" name="Google Shape;55;p5"/>
          <p:cNvSpPr/>
          <p:nvPr/>
        </p:nvSpPr>
        <p:spPr>
          <a:xfrm>
            <a:off x="6623897" y="5160217"/>
            <a:ext cx="2503800" cy="541200"/>
          </a:xfrm>
          <a:prstGeom prst="rect">
            <a:avLst/>
          </a:prstGeom>
          <a:solidFill>
            <a:srgbClr val="C93637"/>
          </a:solidFill>
          <a:ln>
            <a:noFill/>
          </a:ln>
        </p:spPr>
        <p:txBody>
          <a:bodyPr anchorCtr="0" anchor="ctr" bIns="33725" lIns="33725" spcFirstLastPara="1" rIns="33725" wrap="square" tIns="33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3838"/>
              </a:buClr>
              <a:buSzPts val="1600"/>
              <a:buFont typeface="Helvetica Neue Light"/>
              <a:buNone/>
            </a:pPr>
            <a:r>
              <a:t/>
            </a:r>
            <a:endParaRPr b="0" i="0" sz="1600" u="none" cap="none" strike="noStrike">
              <a:solidFill>
                <a:srgbClr val="383838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grpSp>
        <p:nvGrpSpPr>
          <p:cNvPr id="56" name="Google Shape;56;p5"/>
          <p:cNvGrpSpPr/>
          <p:nvPr/>
        </p:nvGrpSpPr>
        <p:grpSpPr>
          <a:xfrm>
            <a:off x="8612091" y="5294275"/>
            <a:ext cx="211990" cy="185379"/>
            <a:chOff x="-1" y="-2"/>
            <a:chExt cx="301507" cy="316400"/>
          </a:xfrm>
        </p:grpSpPr>
        <p:cxnSp>
          <p:nvCxnSpPr>
            <p:cNvPr id="57" name="Google Shape;57;p5"/>
            <p:cNvCxnSpPr/>
            <p:nvPr/>
          </p:nvCxnSpPr>
          <p:spPr>
            <a:xfrm flipH="1" rot="10800000">
              <a:off x="-1" y="40088"/>
              <a:ext cx="2" cy="276310"/>
            </a:xfrm>
            <a:prstGeom prst="straightConnector1">
              <a:avLst/>
            </a:prstGeom>
            <a:noFill/>
            <a:ln cap="flat" cmpd="sng" w="25400">
              <a:solidFill>
                <a:srgbClr val="FFFFFF"/>
              </a:solidFill>
              <a:prstDash val="solid"/>
              <a:miter lim="400000"/>
              <a:headEnd len="sm" w="sm" type="none"/>
              <a:tailEnd len="sm" w="sm" type="none"/>
            </a:ln>
          </p:spPr>
        </p:cxnSp>
        <p:cxnSp>
          <p:nvCxnSpPr>
            <p:cNvPr id="58" name="Google Shape;58;p5"/>
            <p:cNvCxnSpPr/>
            <p:nvPr/>
          </p:nvCxnSpPr>
          <p:spPr>
            <a:xfrm flipH="1" rot="10800000">
              <a:off x="17136" y="-2"/>
              <a:ext cx="284370" cy="2"/>
            </a:xfrm>
            <a:prstGeom prst="straightConnector1">
              <a:avLst/>
            </a:prstGeom>
            <a:noFill/>
            <a:ln cap="flat" cmpd="sng" w="25400">
              <a:solidFill>
                <a:srgbClr val="FFFFFF"/>
              </a:solidFill>
              <a:prstDash val="solid"/>
              <a:miter lim="400000"/>
              <a:headEnd len="sm" w="sm" type="none"/>
              <a:tailEnd len="sm" w="sm" type="none"/>
            </a:ln>
          </p:spPr>
        </p:cxnSp>
      </p:grpSp>
      <p:pic>
        <p:nvPicPr>
          <p:cNvPr descr="logo.png" id="59" name="Google Shape;59;p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667722" y="291115"/>
            <a:ext cx="768479" cy="31254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5"/>
          <p:cNvSpPr txBox="1"/>
          <p:nvPr>
            <p:ph type="title"/>
          </p:nvPr>
        </p:nvSpPr>
        <p:spPr>
          <a:xfrm>
            <a:off x="5445927" y="2318288"/>
            <a:ext cx="3201600" cy="2336700"/>
          </a:xfrm>
          <a:prstGeom prst="rect">
            <a:avLst/>
          </a:prstGeom>
          <a:noFill/>
          <a:ln>
            <a:noFill/>
          </a:ln>
        </p:spPr>
        <p:txBody>
          <a:bodyPr anchorCtr="0" anchor="t" bIns="33725" lIns="33725" spcFirstLastPara="1" rIns="33725" wrap="square" tIns="33725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Helvetica Neue"/>
              <a:buNone/>
              <a:defRPr b="1" i="0" sz="37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Helvetica Neue"/>
              <a:buNone/>
              <a:defRPr b="1" i="0" sz="33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Helvetica Neue"/>
              <a:buNone/>
              <a:defRPr b="1" i="0" sz="33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Helvetica Neue"/>
              <a:buNone/>
              <a:defRPr b="1" i="0" sz="33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Helvetica Neue"/>
              <a:buNone/>
              <a:defRPr b="1" i="0" sz="33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Helvetica Neue"/>
              <a:buNone/>
              <a:defRPr b="1" i="0" sz="33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Helvetica Neue"/>
              <a:buNone/>
              <a:defRPr b="1" i="0" sz="33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Helvetica Neue"/>
              <a:buNone/>
              <a:defRPr b="1" i="0" sz="33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Helvetica Neue"/>
              <a:buNone/>
              <a:defRPr b="1" i="0" sz="33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61" name="Google Shape;61;p5"/>
          <p:cNvSpPr txBox="1"/>
          <p:nvPr>
            <p:ph idx="1" type="body"/>
          </p:nvPr>
        </p:nvSpPr>
        <p:spPr>
          <a:xfrm>
            <a:off x="4732514" y="1822632"/>
            <a:ext cx="3862800" cy="541200"/>
          </a:xfrm>
          <a:prstGeom prst="rect">
            <a:avLst/>
          </a:prstGeom>
          <a:noFill/>
          <a:ln>
            <a:noFill/>
          </a:ln>
        </p:spPr>
        <p:txBody>
          <a:bodyPr anchorCtr="0" anchor="t" bIns="33725" lIns="33725" spcFirstLastPara="1" rIns="33725" wrap="square" tIns="33725">
            <a:noAutofit/>
          </a:bodyPr>
          <a:lstStyle>
            <a:lvl1pPr indent="-228600" lvl="0" marL="4572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7"/>
              </a:buClr>
              <a:buSzPts val="1600"/>
              <a:buFont typeface="Open Sans"/>
              <a:buNone/>
              <a:defRPr b="1" i="0" sz="1600" u="none" cap="none" strike="noStrike">
                <a:solidFill>
                  <a:srgbClr val="C9363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228600" lvl="1" marL="9144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7"/>
              </a:buClr>
              <a:buSzPts val="1600"/>
              <a:buFont typeface="Open Sans"/>
              <a:buNone/>
              <a:defRPr b="1" i="0" sz="1600" u="none" cap="none" strike="noStrike">
                <a:solidFill>
                  <a:srgbClr val="C93637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228600" lvl="2" marL="13716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7"/>
              </a:buClr>
              <a:buSzPts val="1600"/>
              <a:buFont typeface="Open Sans"/>
              <a:buNone/>
              <a:defRPr b="1" i="0" sz="1600" u="none" cap="none" strike="noStrike">
                <a:solidFill>
                  <a:srgbClr val="C93637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228600" lvl="3" marL="18288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7"/>
              </a:buClr>
              <a:buSzPts val="1600"/>
              <a:buFont typeface="Open Sans"/>
              <a:buNone/>
              <a:defRPr b="1" i="0" sz="1600" u="none" cap="none" strike="noStrike">
                <a:solidFill>
                  <a:srgbClr val="C93637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228600" lvl="4" marL="22860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7"/>
              </a:buClr>
              <a:buSzPts val="1600"/>
              <a:buFont typeface="Open Sans"/>
              <a:buNone/>
              <a:defRPr b="1" i="0" sz="1600" u="none" cap="none" strike="noStrike">
                <a:solidFill>
                  <a:srgbClr val="C93637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04800" lvl="5" marL="27432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200"/>
              <a:buFont typeface="Open Sans"/>
              <a:buChar char="•"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04800" lvl="6" marL="32004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200"/>
              <a:buFont typeface="Open Sans"/>
              <a:buChar char="•"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04800" lvl="7" marL="36576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200"/>
              <a:buFont typeface="Open Sans"/>
              <a:buChar char="•"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04800" lvl="8" marL="41148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200"/>
              <a:buFont typeface="Open Sans"/>
              <a:buChar char="•"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62" name="Google Shape;62;p5"/>
          <p:cNvSpPr txBox="1"/>
          <p:nvPr>
            <p:ph idx="12" type="sldNum"/>
          </p:nvPr>
        </p:nvSpPr>
        <p:spPr>
          <a:xfrm>
            <a:off x="4437983" y="5421064"/>
            <a:ext cx="2592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33725" lIns="33725" spcFirstLastPara="1" rIns="33725" wrap="square" tIns="3372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DCDEE0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hoto - Vertical copy 1" showMasterSp="0">
  <p:cSld name="Photo - Vertical copy 1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4" name="Google Shape;64;p6"/>
          <p:cNvCxnSpPr/>
          <p:nvPr/>
        </p:nvCxnSpPr>
        <p:spPr>
          <a:xfrm>
            <a:off x="6046140" y="1664017"/>
            <a:ext cx="2581500" cy="0"/>
          </a:xfrm>
          <a:prstGeom prst="straightConnector1">
            <a:avLst/>
          </a:prstGeom>
          <a:noFill/>
          <a:ln cap="flat" cmpd="sng" w="50800">
            <a:solidFill>
              <a:srgbClr val="454951"/>
            </a:solidFill>
            <a:prstDash val="solid"/>
            <a:miter lim="400000"/>
            <a:headEnd len="sm" w="sm" type="none"/>
            <a:tailEnd len="sm" w="sm" type="none"/>
          </a:ln>
        </p:spPr>
      </p:cxnSp>
      <p:sp>
        <p:nvSpPr>
          <p:cNvPr id="65" name="Google Shape;65;p6"/>
          <p:cNvSpPr/>
          <p:nvPr>
            <p:ph idx="2" type="pic"/>
          </p:nvPr>
        </p:nvSpPr>
        <p:spPr>
          <a:xfrm>
            <a:off x="-44978" y="-17662"/>
            <a:ext cx="4614900" cy="5750400"/>
          </a:xfrm>
          <a:prstGeom prst="rect">
            <a:avLst/>
          </a:prstGeom>
          <a:noFill/>
          <a:ln>
            <a:noFill/>
          </a:ln>
        </p:spPr>
        <p:txBody>
          <a:bodyPr anchorCtr="0" anchor="t" bIns="30350" lIns="60700" spcFirstLastPara="1" rIns="60700" wrap="square" tIns="3035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600"/>
              <a:buFont typeface="Open Sans"/>
              <a:buNone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600"/>
              <a:buFont typeface="Open Sans"/>
              <a:buNone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600"/>
              <a:buFont typeface="Open Sans"/>
              <a:buNone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600"/>
              <a:buFont typeface="Open Sans"/>
              <a:buNone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600"/>
              <a:buFont typeface="Open Sans"/>
              <a:buNone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200"/>
              <a:buFont typeface="Open Sans"/>
              <a:buChar char="•"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200"/>
              <a:buFont typeface="Open Sans"/>
              <a:buChar char="•"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200"/>
              <a:buFont typeface="Open Sans"/>
              <a:buChar char="•"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200"/>
              <a:buFont typeface="Open Sans"/>
              <a:buChar char="•"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grpSp>
        <p:nvGrpSpPr>
          <p:cNvPr id="66" name="Google Shape;66;p6"/>
          <p:cNvGrpSpPr/>
          <p:nvPr/>
        </p:nvGrpSpPr>
        <p:grpSpPr>
          <a:xfrm>
            <a:off x="346590" y="304422"/>
            <a:ext cx="211990" cy="167963"/>
            <a:chOff x="-1" y="-1"/>
            <a:chExt cx="301508" cy="286676"/>
          </a:xfrm>
        </p:grpSpPr>
        <p:cxnSp>
          <p:nvCxnSpPr>
            <p:cNvPr id="67" name="Google Shape;67;p6"/>
            <p:cNvCxnSpPr/>
            <p:nvPr/>
          </p:nvCxnSpPr>
          <p:spPr>
            <a:xfrm>
              <a:off x="-1" y="286673"/>
              <a:ext cx="266626" cy="2"/>
            </a:xfrm>
            <a:prstGeom prst="straightConnector1">
              <a:avLst/>
            </a:prstGeom>
            <a:noFill/>
            <a:ln cap="flat" cmpd="sng" w="25400">
              <a:solidFill>
                <a:srgbClr val="C93636"/>
              </a:solidFill>
              <a:prstDash val="solid"/>
              <a:miter lim="400000"/>
              <a:headEnd len="sm" w="sm" type="none"/>
              <a:tailEnd len="sm" w="sm" type="none"/>
            </a:ln>
          </p:spPr>
        </p:cxnSp>
        <p:cxnSp>
          <p:nvCxnSpPr>
            <p:cNvPr id="68" name="Google Shape;68;p6"/>
            <p:cNvCxnSpPr/>
            <p:nvPr/>
          </p:nvCxnSpPr>
          <p:spPr>
            <a:xfrm flipH="1" rot="10800000">
              <a:off x="301505" y="-1"/>
              <a:ext cx="2" cy="259070"/>
            </a:xfrm>
            <a:prstGeom prst="straightConnector1">
              <a:avLst/>
            </a:prstGeom>
            <a:noFill/>
            <a:ln cap="flat" cmpd="sng" w="25400">
              <a:solidFill>
                <a:srgbClr val="C93636"/>
              </a:solidFill>
              <a:prstDash val="solid"/>
              <a:miter lim="400000"/>
              <a:headEnd len="sm" w="sm" type="none"/>
              <a:tailEnd len="sm" w="sm" type="none"/>
            </a:ln>
          </p:spPr>
        </p:cxnSp>
      </p:grpSp>
      <p:cxnSp>
        <p:nvCxnSpPr>
          <p:cNvPr id="69" name="Google Shape;69;p6"/>
          <p:cNvCxnSpPr/>
          <p:nvPr/>
        </p:nvCxnSpPr>
        <p:spPr>
          <a:xfrm>
            <a:off x="8624142" y="5294276"/>
            <a:ext cx="199800" cy="0"/>
          </a:xfrm>
          <a:prstGeom prst="straightConnector1">
            <a:avLst/>
          </a:prstGeom>
          <a:noFill/>
          <a:ln cap="flat" cmpd="sng" w="25400">
            <a:solidFill>
              <a:srgbClr val="FFFFFF"/>
            </a:solidFill>
            <a:prstDash val="solid"/>
            <a:miter lim="400000"/>
            <a:headEnd len="sm" w="sm" type="none"/>
            <a:tailEnd len="sm" w="sm" type="none"/>
          </a:ln>
        </p:spPr>
      </p:cxnSp>
      <p:sp>
        <p:nvSpPr>
          <p:cNvPr id="70" name="Google Shape;70;p6"/>
          <p:cNvSpPr/>
          <p:nvPr/>
        </p:nvSpPr>
        <p:spPr>
          <a:xfrm>
            <a:off x="6623897" y="5160217"/>
            <a:ext cx="2503800" cy="541200"/>
          </a:xfrm>
          <a:prstGeom prst="rect">
            <a:avLst/>
          </a:prstGeom>
          <a:solidFill>
            <a:srgbClr val="C93637"/>
          </a:solidFill>
          <a:ln>
            <a:noFill/>
          </a:ln>
        </p:spPr>
        <p:txBody>
          <a:bodyPr anchorCtr="0" anchor="ctr" bIns="33725" lIns="33725" spcFirstLastPara="1" rIns="33725" wrap="square" tIns="33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3838"/>
              </a:buClr>
              <a:buSzPts val="1600"/>
              <a:buFont typeface="Helvetica Neue Light"/>
              <a:buNone/>
            </a:pPr>
            <a:r>
              <a:t/>
            </a:r>
            <a:endParaRPr b="0" i="0" sz="1600" u="none" cap="none" strike="noStrike">
              <a:solidFill>
                <a:srgbClr val="383838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grpSp>
        <p:nvGrpSpPr>
          <p:cNvPr id="71" name="Google Shape;71;p6"/>
          <p:cNvGrpSpPr/>
          <p:nvPr/>
        </p:nvGrpSpPr>
        <p:grpSpPr>
          <a:xfrm>
            <a:off x="8612091" y="5294275"/>
            <a:ext cx="211990" cy="185379"/>
            <a:chOff x="-1" y="-2"/>
            <a:chExt cx="301507" cy="316400"/>
          </a:xfrm>
        </p:grpSpPr>
        <p:cxnSp>
          <p:nvCxnSpPr>
            <p:cNvPr id="72" name="Google Shape;72;p6"/>
            <p:cNvCxnSpPr/>
            <p:nvPr/>
          </p:nvCxnSpPr>
          <p:spPr>
            <a:xfrm flipH="1" rot="10800000">
              <a:off x="-1" y="40088"/>
              <a:ext cx="2" cy="276310"/>
            </a:xfrm>
            <a:prstGeom prst="straightConnector1">
              <a:avLst/>
            </a:prstGeom>
            <a:noFill/>
            <a:ln cap="flat" cmpd="sng" w="25400">
              <a:solidFill>
                <a:srgbClr val="FFFFFF"/>
              </a:solidFill>
              <a:prstDash val="solid"/>
              <a:miter lim="400000"/>
              <a:headEnd len="sm" w="sm" type="none"/>
              <a:tailEnd len="sm" w="sm" type="none"/>
            </a:ln>
          </p:spPr>
        </p:cxnSp>
        <p:cxnSp>
          <p:nvCxnSpPr>
            <p:cNvPr id="73" name="Google Shape;73;p6"/>
            <p:cNvCxnSpPr/>
            <p:nvPr/>
          </p:nvCxnSpPr>
          <p:spPr>
            <a:xfrm flipH="1" rot="10800000">
              <a:off x="17136" y="-2"/>
              <a:ext cx="284370" cy="2"/>
            </a:xfrm>
            <a:prstGeom prst="straightConnector1">
              <a:avLst/>
            </a:prstGeom>
            <a:noFill/>
            <a:ln cap="flat" cmpd="sng" w="25400">
              <a:solidFill>
                <a:srgbClr val="FFFFFF"/>
              </a:solidFill>
              <a:prstDash val="solid"/>
              <a:miter lim="400000"/>
              <a:headEnd len="sm" w="sm" type="none"/>
              <a:tailEnd len="sm" w="sm" type="none"/>
            </a:ln>
          </p:spPr>
        </p:cxnSp>
      </p:grpSp>
      <p:pic>
        <p:nvPicPr>
          <p:cNvPr descr="logo.png" id="74" name="Google Shape;74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667722" y="291115"/>
            <a:ext cx="768479" cy="312540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6"/>
          <p:cNvSpPr txBox="1"/>
          <p:nvPr>
            <p:ph type="title"/>
          </p:nvPr>
        </p:nvSpPr>
        <p:spPr>
          <a:xfrm>
            <a:off x="5445927" y="2318288"/>
            <a:ext cx="3201600" cy="2336700"/>
          </a:xfrm>
          <a:prstGeom prst="rect">
            <a:avLst/>
          </a:prstGeom>
          <a:noFill/>
          <a:ln>
            <a:noFill/>
          </a:ln>
        </p:spPr>
        <p:txBody>
          <a:bodyPr anchorCtr="0" anchor="t" bIns="33725" lIns="33725" spcFirstLastPara="1" rIns="33725" wrap="square" tIns="33725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Helvetica Neue"/>
              <a:buNone/>
              <a:defRPr b="1" i="0" sz="37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Helvetica Neue"/>
              <a:buNone/>
              <a:defRPr b="1" i="0" sz="33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Helvetica Neue"/>
              <a:buNone/>
              <a:defRPr b="1" i="0" sz="33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Helvetica Neue"/>
              <a:buNone/>
              <a:defRPr b="1" i="0" sz="33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Helvetica Neue"/>
              <a:buNone/>
              <a:defRPr b="1" i="0" sz="33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Helvetica Neue"/>
              <a:buNone/>
              <a:defRPr b="1" i="0" sz="33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Helvetica Neue"/>
              <a:buNone/>
              <a:defRPr b="1" i="0" sz="33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Helvetica Neue"/>
              <a:buNone/>
              <a:defRPr b="1" i="0" sz="33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Helvetica Neue"/>
              <a:buNone/>
              <a:defRPr b="1" i="0" sz="33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76" name="Google Shape;76;p6"/>
          <p:cNvSpPr txBox="1"/>
          <p:nvPr>
            <p:ph idx="1" type="body"/>
          </p:nvPr>
        </p:nvSpPr>
        <p:spPr>
          <a:xfrm>
            <a:off x="4732514" y="1822632"/>
            <a:ext cx="3862800" cy="541200"/>
          </a:xfrm>
          <a:prstGeom prst="rect">
            <a:avLst/>
          </a:prstGeom>
          <a:noFill/>
          <a:ln>
            <a:noFill/>
          </a:ln>
        </p:spPr>
        <p:txBody>
          <a:bodyPr anchorCtr="0" anchor="t" bIns="33725" lIns="33725" spcFirstLastPara="1" rIns="33725" wrap="square" tIns="33725">
            <a:noAutofit/>
          </a:bodyPr>
          <a:lstStyle>
            <a:lvl1pPr indent="-228600" lvl="0" marL="4572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7"/>
              </a:buClr>
              <a:buSzPts val="1600"/>
              <a:buFont typeface="Open Sans"/>
              <a:buNone/>
              <a:defRPr b="1" i="0" sz="1600" u="none" cap="none" strike="noStrike">
                <a:solidFill>
                  <a:srgbClr val="C9363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228600" lvl="1" marL="9144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7"/>
              </a:buClr>
              <a:buSzPts val="1600"/>
              <a:buFont typeface="Open Sans"/>
              <a:buNone/>
              <a:defRPr b="1" i="0" sz="1600" u="none" cap="none" strike="noStrike">
                <a:solidFill>
                  <a:srgbClr val="C93637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228600" lvl="2" marL="13716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7"/>
              </a:buClr>
              <a:buSzPts val="1600"/>
              <a:buFont typeface="Open Sans"/>
              <a:buNone/>
              <a:defRPr b="1" i="0" sz="1600" u="none" cap="none" strike="noStrike">
                <a:solidFill>
                  <a:srgbClr val="C93637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228600" lvl="3" marL="18288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7"/>
              </a:buClr>
              <a:buSzPts val="1600"/>
              <a:buFont typeface="Open Sans"/>
              <a:buNone/>
              <a:defRPr b="1" i="0" sz="1600" u="none" cap="none" strike="noStrike">
                <a:solidFill>
                  <a:srgbClr val="C93637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228600" lvl="4" marL="22860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7"/>
              </a:buClr>
              <a:buSzPts val="1600"/>
              <a:buFont typeface="Open Sans"/>
              <a:buNone/>
              <a:defRPr b="1" i="0" sz="1600" u="none" cap="none" strike="noStrike">
                <a:solidFill>
                  <a:srgbClr val="C93637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04800" lvl="5" marL="27432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200"/>
              <a:buFont typeface="Open Sans"/>
              <a:buChar char="•"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04800" lvl="6" marL="32004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200"/>
              <a:buFont typeface="Open Sans"/>
              <a:buChar char="•"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04800" lvl="7" marL="36576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200"/>
              <a:buFont typeface="Open Sans"/>
              <a:buChar char="•"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04800" lvl="8" marL="41148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200"/>
              <a:buFont typeface="Open Sans"/>
              <a:buChar char="•"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77" name="Google Shape;77;p6"/>
          <p:cNvSpPr txBox="1"/>
          <p:nvPr>
            <p:ph idx="12" type="sldNum"/>
          </p:nvPr>
        </p:nvSpPr>
        <p:spPr>
          <a:xfrm>
            <a:off x="4437983" y="5421064"/>
            <a:ext cx="2592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33725" lIns="33725" spcFirstLastPara="1" rIns="33725" wrap="square" tIns="3372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DCDEE0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ullets &amp; Photo" showMasterSp="0">
  <p:cSld name="Title, Bullets &amp; Photo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Google Shape;79;p7"/>
          <p:cNvGrpSpPr/>
          <p:nvPr/>
        </p:nvGrpSpPr>
        <p:grpSpPr>
          <a:xfrm>
            <a:off x="346590" y="304422"/>
            <a:ext cx="211990" cy="167963"/>
            <a:chOff x="-1" y="-1"/>
            <a:chExt cx="301508" cy="286676"/>
          </a:xfrm>
        </p:grpSpPr>
        <p:cxnSp>
          <p:nvCxnSpPr>
            <p:cNvPr id="80" name="Google Shape;80;p7"/>
            <p:cNvCxnSpPr/>
            <p:nvPr/>
          </p:nvCxnSpPr>
          <p:spPr>
            <a:xfrm>
              <a:off x="-1" y="286673"/>
              <a:ext cx="266626" cy="2"/>
            </a:xfrm>
            <a:prstGeom prst="straightConnector1">
              <a:avLst/>
            </a:prstGeom>
            <a:noFill/>
            <a:ln cap="flat" cmpd="sng" w="25400">
              <a:solidFill>
                <a:srgbClr val="C93636"/>
              </a:solidFill>
              <a:prstDash val="solid"/>
              <a:miter lim="400000"/>
              <a:headEnd len="sm" w="sm" type="none"/>
              <a:tailEnd len="sm" w="sm" type="none"/>
            </a:ln>
          </p:spPr>
        </p:cxnSp>
        <p:cxnSp>
          <p:nvCxnSpPr>
            <p:cNvPr id="81" name="Google Shape;81;p7"/>
            <p:cNvCxnSpPr/>
            <p:nvPr/>
          </p:nvCxnSpPr>
          <p:spPr>
            <a:xfrm flipH="1" rot="10800000">
              <a:off x="301505" y="-1"/>
              <a:ext cx="2" cy="259070"/>
            </a:xfrm>
            <a:prstGeom prst="straightConnector1">
              <a:avLst/>
            </a:prstGeom>
            <a:noFill/>
            <a:ln cap="flat" cmpd="sng" w="25400">
              <a:solidFill>
                <a:srgbClr val="C93636"/>
              </a:solidFill>
              <a:prstDash val="solid"/>
              <a:miter lim="400000"/>
              <a:headEnd len="sm" w="sm" type="none"/>
              <a:tailEnd len="sm" w="sm" type="none"/>
            </a:ln>
          </p:spPr>
        </p:cxnSp>
      </p:grpSp>
      <p:cxnSp>
        <p:nvCxnSpPr>
          <p:cNvPr id="82" name="Google Shape;82;p7"/>
          <p:cNvCxnSpPr/>
          <p:nvPr/>
        </p:nvCxnSpPr>
        <p:spPr>
          <a:xfrm>
            <a:off x="6005700" y="1344053"/>
            <a:ext cx="2581500" cy="0"/>
          </a:xfrm>
          <a:prstGeom prst="straightConnector1">
            <a:avLst/>
          </a:prstGeom>
          <a:noFill/>
          <a:ln cap="flat" cmpd="sng" w="50800">
            <a:solidFill>
              <a:srgbClr val="454951"/>
            </a:solidFill>
            <a:prstDash val="solid"/>
            <a:miter lim="400000"/>
            <a:headEnd len="sm" w="sm" type="none"/>
            <a:tailEnd len="sm" w="sm" type="none"/>
          </a:ln>
        </p:spPr>
      </p:cxnSp>
      <p:sp>
        <p:nvSpPr>
          <p:cNvPr id="83" name="Google Shape;83;p7"/>
          <p:cNvSpPr/>
          <p:nvPr>
            <p:ph idx="2" type="pic"/>
          </p:nvPr>
        </p:nvSpPr>
        <p:spPr>
          <a:xfrm>
            <a:off x="-6162" y="-1"/>
            <a:ext cx="4586700" cy="5715000"/>
          </a:xfrm>
          <a:prstGeom prst="rect">
            <a:avLst/>
          </a:prstGeom>
          <a:noFill/>
          <a:ln>
            <a:noFill/>
          </a:ln>
        </p:spPr>
        <p:txBody>
          <a:bodyPr anchorCtr="0" anchor="t" bIns="30350" lIns="60700" spcFirstLastPara="1" rIns="60700" wrap="square" tIns="3035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600"/>
              <a:buFont typeface="Open Sans"/>
              <a:buNone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600"/>
              <a:buFont typeface="Open Sans"/>
              <a:buNone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600"/>
              <a:buFont typeface="Open Sans"/>
              <a:buNone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600"/>
              <a:buFont typeface="Open Sans"/>
              <a:buNone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600"/>
              <a:buFont typeface="Open Sans"/>
              <a:buNone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200"/>
              <a:buFont typeface="Open Sans"/>
              <a:buChar char="•"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200"/>
              <a:buFont typeface="Open Sans"/>
              <a:buChar char="•"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200"/>
              <a:buFont typeface="Open Sans"/>
              <a:buChar char="•"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200"/>
              <a:buFont typeface="Open Sans"/>
              <a:buChar char="•"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grpSp>
        <p:nvGrpSpPr>
          <p:cNvPr id="84" name="Google Shape;84;p7"/>
          <p:cNvGrpSpPr/>
          <p:nvPr/>
        </p:nvGrpSpPr>
        <p:grpSpPr>
          <a:xfrm>
            <a:off x="346590" y="304422"/>
            <a:ext cx="211990" cy="167963"/>
            <a:chOff x="-1" y="-1"/>
            <a:chExt cx="301508" cy="286676"/>
          </a:xfrm>
        </p:grpSpPr>
        <p:cxnSp>
          <p:nvCxnSpPr>
            <p:cNvPr id="85" name="Google Shape;85;p7"/>
            <p:cNvCxnSpPr/>
            <p:nvPr/>
          </p:nvCxnSpPr>
          <p:spPr>
            <a:xfrm>
              <a:off x="-1" y="286673"/>
              <a:ext cx="266626" cy="2"/>
            </a:xfrm>
            <a:prstGeom prst="straightConnector1">
              <a:avLst/>
            </a:prstGeom>
            <a:noFill/>
            <a:ln cap="flat" cmpd="sng" w="25400">
              <a:solidFill>
                <a:srgbClr val="C93636"/>
              </a:solidFill>
              <a:prstDash val="solid"/>
              <a:miter lim="400000"/>
              <a:headEnd len="sm" w="sm" type="none"/>
              <a:tailEnd len="sm" w="sm" type="none"/>
            </a:ln>
          </p:spPr>
        </p:cxnSp>
        <p:cxnSp>
          <p:nvCxnSpPr>
            <p:cNvPr id="86" name="Google Shape;86;p7"/>
            <p:cNvCxnSpPr/>
            <p:nvPr/>
          </p:nvCxnSpPr>
          <p:spPr>
            <a:xfrm flipH="1" rot="10800000">
              <a:off x="301505" y="-1"/>
              <a:ext cx="2" cy="259070"/>
            </a:xfrm>
            <a:prstGeom prst="straightConnector1">
              <a:avLst/>
            </a:prstGeom>
            <a:noFill/>
            <a:ln cap="flat" cmpd="sng" w="25400">
              <a:solidFill>
                <a:srgbClr val="C93636"/>
              </a:solidFill>
              <a:prstDash val="solid"/>
              <a:miter lim="400000"/>
              <a:headEnd len="sm" w="sm" type="none"/>
              <a:tailEnd len="sm" w="sm" type="none"/>
            </a:ln>
          </p:spPr>
        </p:cxnSp>
      </p:grpSp>
      <p:sp>
        <p:nvSpPr>
          <p:cNvPr id="87" name="Google Shape;87;p7"/>
          <p:cNvSpPr/>
          <p:nvPr/>
        </p:nvSpPr>
        <p:spPr>
          <a:xfrm>
            <a:off x="6623897" y="5160217"/>
            <a:ext cx="2503800" cy="541200"/>
          </a:xfrm>
          <a:prstGeom prst="rect">
            <a:avLst/>
          </a:prstGeom>
          <a:solidFill>
            <a:srgbClr val="C93637"/>
          </a:solidFill>
          <a:ln>
            <a:noFill/>
          </a:ln>
        </p:spPr>
        <p:txBody>
          <a:bodyPr anchorCtr="0" anchor="ctr" bIns="33725" lIns="33725" spcFirstLastPara="1" rIns="33725" wrap="square" tIns="33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3838"/>
              </a:buClr>
              <a:buSzPts val="1600"/>
              <a:buFont typeface="Helvetica Neue Light"/>
              <a:buNone/>
            </a:pPr>
            <a:r>
              <a:t/>
            </a:r>
            <a:endParaRPr b="0" i="0" sz="1600" u="none" cap="none" strike="noStrike">
              <a:solidFill>
                <a:srgbClr val="383838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grpSp>
        <p:nvGrpSpPr>
          <p:cNvPr id="88" name="Google Shape;88;p7"/>
          <p:cNvGrpSpPr/>
          <p:nvPr/>
        </p:nvGrpSpPr>
        <p:grpSpPr>
          <a:xfrm>
            <a:off x="8612091" y="5294275"/>
            <a:ext cx="211990" cy="185379"/>
            <a:chOff x="-1" y="-2"/>
            <a:chExt cx="301507" cy="316400"/>
          </a:xfrm>
        </p:grpSpPr>
        <p:cxnSp>
          <p:nvCxnSpPr>
            <p:cNvPr id="89" name="Google Shape;89;p7"/>
            <p:cNvCxnSpPr/>
            <p:nvPr/>
          </p:nvCxnSpPr>
          <p:spPr>
            <a:xfrm flipH="1" rot="10800000">
              <a:off x="-1" y="40088"/>
              <a:ext cx="2" cy="276310"/>
            </a:xfrm>
            <a:prstGeom prst="straightConnector1">
              <a:avLst/>
            </a:prstGeom>
            <a:noFill/>
            <a:ln cap="flat" cmpd="sng" w="25400">
              <a:solidFill>
                <a:srgbClr val="FFFFFF"/>
              </a:solidFill>
              <a:prstDash val="solid"/>
              <a:miter lim="400000"/>
              <a:headEnd len="sm" w="sm" type="none"/>
              <a:tailEnd len="sm" w="sm" type="none"/>
            </a:ln>
          </p:spPr>
        </p:cxnSp>
        <p:cxnSp>
          <p:nvCxnSpPr>
            <p:cNvPr id="90" name="Google Shape;90;p7"/>
            <p:cNvCxnSpPr/>
            <p:nvPr/>
          </p:nvCxnSpPr>
          <p:spPr>
            <a:xfrm flipH="1" rot="10800000">
              <a:off x="17136" y="-2"/>
              <a:ext cx="284370" cy="2"/>
            </a:xfrm>
            <a:prstGeom prst="straightConnector1">
              <a:avLst/>
            </a:prstGeom>
            <a:noFill/>
            <a:ln cap="flat" cmpd="sng" w="25400">
              <a:solidFill>
                <a:srgbClr val="FFFFFF"/>
              </a:solidFill>
              <a:prstDash val="solid"/>
              <a:miter lim="400000"/>
              <a:headEnd len="sm" w="sm" type="none"/>
              <a:tailEnd len="sm" w="sm" type="none"/>
            </a:ln>
          </p:spPr>
        </p:cxnSp>
      </p:grpSp>
      <p:pic>
        <p:nvPicPr>
          <p:cNvPr descr="logo.png" id="91" name="Google Shape;91;p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667722" y="291115"/>
            <a:ext cx="768479" cy="31254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7"/>
          <p:cNvSpPr txBox="1"/>
          <p:nvPr>
            <p:ph idx="1" type="body"/>
          </p:nvPr>
        </p:nvSpPr>
        <p:spPr>
          <a:xfrm>
            <a:off x="5473030" y="2254473"/>
            <a:ext cx="3409500" cy="234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3725" lIns="33725" spcFirstLastPara="1" rIns="33725" wrap="square" tIns="33725">
            <a:noAutofit/>
          </a:bodyPr>
          <a:lstStyle>
            <a:lvl1pPr indent="-304800" lvl="0" marL="457200" marR="0" rtl="0" algn="l">
              <a:lnSpc>
                <a:spcPct val="80000"/>
              </a:lnSpc>
              <a:spcBef>
                <a:spcPts val="21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rme"/>
              <a:buChar char="‣"/>
              <a:defRPr b="0" i="0" sz="1600" u="none" cap="none" strike="noStrike">
                <a:solidFill>
                  <a:srgbClr val="000000"/>
                </a:solidFill>
                <a:latin typeface="Carme"/>
                <a:ea typeface="Carme"/>
                <a:cs typeface="Carme"/>
                <a:sym typeface="Carme"/>
              </a:defRPr>
            </a:lvl1pPr>
            <a:lvl2pPr indent="-304800" lvl="1" marL="914400" marR="0" rtl="0" algn="l">
              <a:lnSpc>
                <a:spcPct val="80000"/>
              </a:lnSpc>
              <a:spcBef>
                <a:spcPts val="21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rme"/>
              <a:buChar char="‣"/>
              <a:defRPr b="0" i="0" sz="1600" u="none" cap="none" strike="noStrike">
                <a:solidFill>
                  <a:srgbClr val="000000"/>
                </a:solidFill>
                <a:latin typeface="Carme"/>
                <a:ea typeface="Carme"/>
                <a:cs typeface="Carme"/>
                <a:sym typeface="Carme"/>
              </a:defRPr>
            </a:lvl2pPr>
            <a:lvl3pPr indent="-304800" lvl="2" marL="1371600" marR="0" rtl="0" algn="l">
              <a:lnSpc>
                <a:spcPct val="80000"/>
              </a:lnSpc>
              <a:spcBef>
                <a:spcPts val="21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rme"/>
              <a:buChar char="‣"/>
              <a:defRPr b="0" i="0" sz="1600" u="none" cap="none" strike="noStrike">
                <a:solidFill>
                  <a:srgbClr val="000000"/>
                </a:solidFill>
                <a:latin typeface="Carme"/>
                <a:ea typeface="Carme"/>
                <a:cs typeface="Carme"/>
                <a:sym typeface="Carme"/>
              </a:defRPr>
            </a:lvl3pPr>
            <a:lvl4pPr indent="-304800" lvl="3" marL="1828800" marR="0" rtl="0" algn="l">
              <a:lnSpc>
                <a:spcPct val="80000"/>
              </a:lnSpc>
              <a:spcBef>
                <a:spcPts val="21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rme"/>
              <a:buChar char="‣"/>
              <a:defRPr b="0" i="0" sz="1600" u="none" cap="none" strike="noStrike">
                <a:solidFill>
                  <a:srgbClr val="000000"/>
                </a:solidFill>
                <a:latin typeface="Carme"/>
                <a:ea typeface="Carme"/>
                <a:cs typeface="Carme"/>
                <a:sym typeface="Carme"/>
              </a:defRPr>
            </a:lvl4pPr>
            <a:lvl5pPr indent="-304800" lvl="4" marL="2286000" marR="0" rtl="0" algn="l">
              <a:lnSpc>
                <a:spcPct val="80000"/>
              </a:lnSpc>
              <a:spcBef>
                <a:spcPts val="21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rme"/>
              <a:buChar char="‣"/>
              <a:defRPr b="0" i="0" sz="1600" u="none" cap="none" strike="noStrike">
                <a:solidFill>
                  <a:srgbClr val="000000"/>
                </a:solidFill>
                <a:latin typeface="Carme"/>
                <a:ea typeface="Carme"/>
                <a:cs typeface="Carme"/>
                <a:sym typeface="Carme"/>
              </a:defRPr>
            </a:lvl5pPr>
            <a:lvl6pPr indent="-304800" lvl="5" marL="27432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200"/>
              <a:buFont typeface="Open Sans"/>
              <a:buChar char="•"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04800" lvl="6" marL="32004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200"/>
              <a:buFont typeface="Open Sans"/>
              <a:buChar char="•"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04800" lvl="7" marL="36576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200"/>
              <a:buFont typeface="Open Sans"/>
              <a:buChar char="•"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04800" lvl="8" marL="41148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200"/>
              <a:buFont typeface="Open Sans"/>
              <a:buChar char="•"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93" name="Google Shape;93;p7"/>
          <p:cNvSpPr txBox="1"/>
          <p:nvPr>
            <p:ph type="title"/>
          </p:nvPr>
        </p:nvSpPr>
        <p:spPr>
          <a:xfrm>
            <a:off x="4579962" y="1624782"/>
            <a:ext cx="4040700" cy="1005300"/>
          </a:xfrm>
          <a:prstGeom prst="rect">
            <a:avLst/>
          </a:prstGeom>
          <a:noFill/>
          <a:ln>
            <a:noFill/>
          </a:ln>
        </p:spPr>
        <p:txBody>
          <a:bodyPr anchorCtr="0" anchor="t" bIns="33725" lIns="33725" spcFirstLastPara="1" rIns="33725" wrap="square" tIns="33725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Helvetica Neue"/>
              <a:buNone/>
              <a:defRPr b="1" i="0" sz="33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Helvetica Neue"/>
              <a:buNone/>
              <a:defRPr b="1" i="0" sz="33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Helvetica Neue"/>
              <a:buNone/>
              <a:defRPr b="1" i="0" sz="33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Helvetica Neue"/>
              <a:buNone/>
              <a:defRPr b="1" i="0" sz="33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Helvetica Neue"/>
              <a:buNone/>
              <a:defRPr b="1" i="0" sz="33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Helvetica Neue"/>
              <a:buNone/>
              <a:defRPr b="1" i="0" sz="33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Helvetica Neue"/>
              <a:buNone/>
              <a:defRPr b="1" i="0" sz="33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Helvetica Neue"/>
              <a:buNone/>
              <a:defRPr b="1" i="0" sz="33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Helvetica Neue"/>
              <a:buNone/>
              <a:defRPr b="1" i="0" sz="33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94" name="Google Shape;94;p7"/>
          <p:cNvSpPr txBox="1"/>
          <p:nvPr>
            <p:ph idx="12" type="sldNum"/>
          </p:nvPr>
        </p:nvSpPr>
        <p:spPr>
          <a:xfrm>
            <a:off x="4437983" y="5421064"/>
            <a:ext cx="2592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33725" lIns="33725" spcFirstLastPara="1" rIns="33725" wrap="square" tIns="3372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DCDEE0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- Top" showMasterSp="0">
  <p:cSld name="Title - Top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6" name="Google Shape;96;p8"/>
          <p:cNvCxnSpPr/>
          <p:nvPr/>
        </p:nvCxnSpPr>
        <p:spPr>
          <a:xfrm>
            <a:off x="3713756" y="1197264"/>
            <a:ext cx="1716600" cy="0"/>
          </a:xfrm>
          <a:prstGeom prst="straightConnector1">
            <a:avLst/>
          </a:prstGeom>
          <a:noFill/>
          <a:ln cap="flat" cmpd="sng" w="38100">
            <a:solidFill>
              <a:srgbClr val="C93637"/>
            </a:solidFill>
            <a:prstDash val="solid"/>
            <a:miter lim="400000"/>
            <a:headEnd len="sm" w="sm" type="none"/>
            <a:tailEnd len="sm" w="sm" type="none"/>
          </a:ln>
        </p:spPr>
      </p:cxnSp>
      <p:sp>
        <p:nvSpPr>
          <p:cNvPr id="97" name="Google Shape;97;p8"/>
          <p:cNvSpPr/>
          <p:nvPr/>
        </p:nvSpPr>
        <p:spPr>
          <a:xfrm>
            <a:off x="16270" y="5160217"/>
            <a:ext cx="9111600" cy="541200"/>
          </a:xfrm>
          <a:prstGeom prst="rect">
            <a:avLst/>
          </a:prstGeom>
          <a:solidFill>
            <a:srgbClr val="C93637"/>
          </a:solidFill>
          <a:ln>
            <a:noFill/>
          </a:ln>
        </p:spPr>
        <p:txBody>
          <a:bodyPr anchorCtr="0" anchor="ctr" bIns="33725" lIns="33725" spcFirstLastPara="1" rIns="33725" wrap="square" tIns="33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3838"/>
              </a:buClr>
              <a:buSzPts val="1600"/>
              <a:buFont typeface="Helvetica Neue Light"/>
              <a:buNone/>
            </a:pPr>
            <a:r>
              <a:t/>
            </a:r>
            <a:endParaRPr b="0" i="0" sz="1600" u="none" cap="none" strike="noStrike">
              <a:solidFill>
                <a:srgbClr val="383838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grpSp>
        <p:nvGrpSpPr>
          <p:cNvPr id="98" name="Google Shape;98;p8"/>
          <p:cNvGrpSpPr/>
          <p:nvPr/>
        </p:nvGrpSpPr>
        <p:grpSpPr>
          <a:xfrm>
            <a:off x="346590" y="304422"/>
            <a:ext cx="211990" cy="167963"/>
            <a:chOff x="-1" y="-1"/>
            <a:chExt cx="301508" cy="286676"/>
          </a:xfrm>
        </p:grpSpPr>
        <p:cxnSp>
          <p:nvCxnSpPr>
            <p:cNvPr id="99" name="Google Shape;99;p8"/>
            <p:cNvCxnSpPr/>
            <p:nvPr/>
          </p:nvCxnSpPr>
          <p:spPr>
            <a:xfrm>
              <a:off x="-1" y="286673"/>
              <a:ext cx="266626" cy="2"/>
            </a:xfrm>
            <a:prstGeom prst="straightConnector1">
              <a:avLst/>
            </a:prstGeom>
            <a:noFill/>
            <a:ln cap="flat" cmpd="sng" w="25400">
              <a:solidFill>
                <a:srgbClr val="C93636"/>
              </a:solidFill>
              <a:prstDash val="solid"/>
              <a:miter lim="400000"/>
              <a:headEnd len="sm" w="sm" type="none"/>
              <a:tailEnd len="sm" w="sm" type="none"/>
            </a:ln>
          </p:spPr>
        </p:cxnSp>
        <p:cxnSp>
          <p:nvCxnSpPr>
            <p:cNvPr id="100" name="Google Shape;100;p8"/>
            <p:cNvCxnSpPr/>
            <p:nvPr/>
          </p:nvCxnSpPr>
          <p:spPr>
            <a:xfrm flipH="1" rot="10800000">
              <a:off x="301505" y="-1"/>
              <a:ext cx="2" cy="259070"/>
            </a:xfrm>
            <a:prstGeom prst="straightConnector1">
              <a:avLst/>
            </a:prstGeom>
            <a:noFill/>
            <a:ln cap="flat" cmpd="sng" w="25400">
              <a:solidFill>
                <a:srgbClr val="C93636"/>
              </a:solidFill>
              <a:prstDash val="solid"/>
              <a:miter lim="400000"/>
              <a:headEnd len="sm" w="sm" type="none"/>
              <a:tailEnd len="sm" w="sm" type="none"/>
            </a:ln>
          </p:spPr>
        </p:cxnSp>
      </p:grpSp>
      <p:grpSp>
        <p:nvGrpSpPr>
          <p:cNvPr id="101" name="Google Shape;101;p8"/>
          <p:cNvGrpSpPr/>
          <p:nvPr/>
        </p:nvGrpSpPr>
        <p:grpSpPr>
          <a:xfrm>
            <a:off x="8612091" y="5294275"/>
            <a:ext cx="211990" cy="185379"/>
            <a:chOff x="-1" y="-2"/>
            <a:chExt cx="301507" cy="316400"/>
          </a:xfrm>
        </p:grpSpPr>
        <p:cxnSp>
          <p:nvCxnSpPr>
            <p:cNvPr id="102" name="Google Shape;102;p8"/>
            <p:cNvCxnSpPr/>
            <p:nvPr/>
          </p:nvCxnSpPr>
          <p:spPr>
            <a:xfrm flipH="1" rot="10800000">
              <a:off x="-1" y="40088"/>
              <a:ext cx="2" cy="276310"/>
            </a:xfrm>
            <a:prstGeom prst="straightConnector1">
              <a:avLst/>
            </a:prstGeom>
            <a:noFill/>
            <a:ln cap="flat" cmpd="sng" w="25400">
              <a:solidFill>
                <a:srgbClr val="FFFFFF"/>
              </a:solidFill>
              <a:prstDash val="solid"/>
              <a:miter lim="400000"/>
              <a:headEnd len="sm" w="sm" type="none"/>
              <a:tailEnd len="sm" w="sm" type="none"/>
            </a:ln>
          </p:spPr>
        </p:cxnSp>
        <p:cxnSp>
          <p:nvCxnSpPr>
            <p:cNvPr id="103" name="Google Shape;103;p8"/>
            <p:cNvCxnSpPr/>
            <p:nvPr/>
          </p:nvCxnSpPr>
          <p:spPr>
            <a:xfrm flipH="1" rot="10800000">
              <a:off x="17136" y="-2"/>
              <a:ext cx="284370" cy="2"/>
            </a:xfrm>
            <a:prstGeom prst="straightConnector1">
              <a:avLst/>
            </a:prstGeom>
            <a:noFill/>
            <a:ln cap="flat" cmpd="sng" w="25400">
              <a:solidFill>
                <a:srgbClr val="FFFFFF"/>
              </a:solidFill>
              <a:prstDash val="solid"/>
              <a:miter lim="400000"/>
              <a:headEnd len="sm" w="sm" type="none"/>
              <a:tailEnd len="sm" w="sm" type="none"/>
            </a:ln>
          </p:spPr>
        </p:cxnSp>
      </p:grpSp>
      <p:pic>
        <p:nvPicPr>
          <p:cNvPr descr="logo.png" id="104" name="Google Shape;104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667722" y="291115"/>
            <a:ext cx="768479" cy="31254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8"/>
          <p:cNvSpPr txBox="1"/>
          <p:nvPr>
            <p:ph type="title"/>
          </p:nvPr>
        </p:nvSpPr>
        <p:spPr>
          <a:xfrm>
            <a:off x="-32243" y="763873"/>
            <a:ext cx="9208500" cy="48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3725" lIns="33725" spcFirstLastPara="1" rIns="33725" wrap="square" tIns="337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b="1" i="0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Helvetica Neue"/>
              <a:buNone/>
              <a:defRPr b="1" i="0" sz="33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Helvetica Neue"/>
              <a:buNone/>
              <a:defRPr b="1" i="0" sz="33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Helvetica Neue"/>
              <a:buNone/>
              <a:defRPr b="1" i="0" sz="33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Helvetica Neue"/>
              <a:buNone/>
              <a:defRPr b="1" i="0" sz="33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Helvetica Neue"/>
              <a:buNone/>
              <a:defRPr b="1" i="0" sz="33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Helvetica Neue"/>
              <a:buNone/>
              <a:defRPr b="1" i="0" sz="33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Helvetica Neue"/>
              <a:buNone/>
              <a:defRPr b="1" i="0" sz="33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Helvetica Neue"/>
              <a:buNone/>
              <a:defRPr b="1" i="0" sz="33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106" name="Google Shape;106;p8"/>
          <p:cNvSpPr txBox="1"/>
          <p:nvPr>
            <p:ph idx="1" type="body"/>
          </p:nvPr>
        </p:nvSpPr>
        <p:spPr>
          <a:xfrm>
            <a:off x="806489" y="1603349"/>
            <a:ext cx="7530900" cy="2876700"/>
          </a:xfrm>
          <a:prstGeom prst="rect">
            <a:avLst/>
          </a:prstGeom>
          <a:noFill/>
          <a:ln>
            <a:noFill/>
          </a:ln>
        </p:spPr>
        <p:txBody>
          <a:bodyPr anchorCtr="0" anchor="t" bIns="33725" lIns="33725" spcFirstLastPara="1" rIns="33725" wrap="square" tIns="337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2800"/>
              </a:spcBef>
              <a:spcAft>
                <a:spcPts val="0"/>
              </a:spcAft>
              <a:buClr>
                <a:srgbClr val="0C0C0C"/>
              </a:buClr>
              <a:buSzPts val="1200"/>
              <a:buFont typeface="Carme"/>
              <a:buNone/>
              <a:defRPr b="0" i="0" sz="1200" u="none" cap="none" strike="noStrike">
                <a:solidFill>
                  <a:srgbClr val="0C0C0C"/>
                </a:solidFill>
                <a:latin typeface="Carme"/>
                <a:ea typeface="Carme"/>
                <a:cs typeface="Carme"/>
                <a:sym typeface="Carme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2800"/>
              </a:spcBef>
              <a:spcAft>
                <a:spcPts val="0"/>
              </a:spcAft>
              <a:buClr>
                <a:srgbClr val="0C0C0C"/>
              </a:buClr>
              <a:buSzPts val="1200"/>
              <a:buFont typeface="Carme"/>
              <a:buNone/>
              <a:defRPr b="0" i="0" sz="1200" u="none" cap="none" strike="noStrike">
                <a:solidFill>
                  <a:srgbClr val="0C0C0C"/>
                </a:solidFill>
                <a:latin typeface="Carme"/>
                <a:ea typeface="Carme"/>
                <a:cs typeface="Carme"/>
                <a:sym typeface="Carme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2800"/>
              </a:spcBef>
              <a:spcAft>
                <a:spcPts val="0"/>
              </a:spcAft>
              <a:buClr>
                <a:srgbClr val="0C0C0C"/>
              </a:buClr>
              <a:buSzPts val="1200"/>
              <a:buFont typeface="Carme"/>
              <a:buNone/>
              <a:defRPr b="0" i="0" sz="1200" u="none" cap="none" strike="noStrike">
                <a:solidFill>
                  <a:srgbClr val="0C0C0C"/>
                </a:solidFill>
                <a:latin typeface="Carme"/>
                <a:ea typeface="Carme"/>
                <a:cs typeface="Carme"/>
                <a:sym typeface="Carme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2800"/>
              </a:spcBef>
              <a:spcAft>
                <a:spcPts val="0"/>
              </a:spcAft>
              <a:buClr>
                <a:srgbClr val="0C0C0C"/>
              </a:buClr>
              <a:buSzPts val="1200"/>
              <a:buFont typeface="Carme"/>
              <a:buNone/>
              <a:defRPr b="0" i="0" sz="1200" u="none" cap="none" strike="noStrike">
                <a:solidFill>
                  <a:srgbClr val="0C0C0C"/>
                </a:solidFill>
                <a:latin typeface="Carme"/>
                <a:ea typeface="Carme"/>
                <a:cs typeface="Carme"/>
                <a:sym typeface="Carme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2800"/>
              </a:spcBef>
              <a:spcAft>
                <a:spcPts val="0"/>
              </a:spcAft>
              <a:buClr>
                <a:srgbClr val="0C0C0C"/>
              </a:buClr>
              <a:buSzPts val="1200"/>
              <a:buFont typeface="Carme"/>
              <a:buNone/>
              <a:defRPr b="0" i="0" sz="1200" u="none" cap="none" strike="noStrike">
                <a:solidFill>
                  <a:srgbClr val="0C0C0C"/>
                </a:solidFill>
                <a:latin typeface="Carme"/>
                <a:ea typeface="Carme"/>
                <a:cs typeface="Carme"/>
                <a:sym typeface="Carme"/>
              </a:defRPr>
            </a:lvl5pPr>
            <a:lvl6pPr indent="-304800" lvl="5" marL="27432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200"/>
              <a:buFont typeface="Open Sans"/>
              <a:buChar char="•"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04800" lvl="6" marL="32004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200"/>
              <a:buFont typeface="Open Sans"/>
              <a:buChar char="•"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04800" lvl="7" marL="36576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200"/>
              <a:buFont typeface="Open Sans"/>
              <a:buChar char="•"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04800" lvl="8" marL="41148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200"/>
              <a:buFont typeface="Open Sans"/>
              <a:buChar char="•"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107" name="Google Shape;107;p8"/>
          <p:cNvSpPr txBox="1"/>
          <p:nvPr>
            <p:ph idx="12" type="sldNum"/>
          </p:nvPr>
        </p:nvSpPr>
        <p:spPr>
          <a:xfrm>
            <a:off x="4437983" y="5421064"/>
            <a:ext cx="2592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33725" lIns="33725" spcFirstLastPara="1" rIns="33725" wrap="square" tIns="3372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DCDEE0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&amp; Bullets" showMasterSp="0">
  <p:cSld name="Title &amp; Bullets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" name="Google Shape;109;p9"/>
          <p:cNvGrpSpPr/>
          <p:nvPr/>
        </p:nvGrpSpPr>
        <p:grpSpPr>
          <a:xfrm>
            <a:off x="346590" y="304422"/>
            <a:ext cx="211990" cy="167963"/>
            <a:chOff x="-1" y="-1"/>
            <a:chExt cx="301508" cy="286676"/>
          </a:xfrm>
        </p:grpSpPr>
        <p:cxnSp>
          <p:nvCxnSpPr>
            <p:cNvPr id="110" name="Google Shape;110;p9"/>
            <p:cNvCxnSpPr/>
            <p:nvPr/>
          </p:nvCxnSpPr>
          <p:spPr>
            <a:xfrm>
              <a:off x="-1" y="286673"/>
              <a:ext cx="266626" cy="2"/>
            </a:xfrm>
            <a:prstGeom prst="straightConnector1">
              <a:avLst/>
            </a:prstGeom>
            <a:noFill/>
            <a:ln cap="flat" cmpd="sng" w="25400">
              <a:solidFill>
                <a:srgbClr val="C93636"/>
              </a:solidFill>
              <a:prstDash val="solid"/>
              <a:miter lim="400000"/>
              <a:headEnd len="sm" w="sm" type="none"/>
              <a:tailEnd len="sm" w="sm" type="none"/>
            </a:ln>
          </p:spPr>
        </p:cxnSp>
        <p:cxnSp>
          <p:nvCxnSpPr>
            <p:cNvPr id="111" name="Google Shape;111;p9"/>
            <p:cNvCxnSpPr/>
            <p:nvPr/>
          </p:nvCxnSpPr>
          <p:spPr>
            <a:xfrm flipH="1" rot="10800000">
              <a:off x="301505" y="-1"/>
              <a:ext cx="2" cy="259070"/>
            </a:xfrm>
            <a:prstGeom prst="straightConnector1">
              <a:avLst/>
            </a:prstGeom>
            <a:noFill/>
            <a:ln cap="flat" cmpd="sng" w="25400">
              <a:solidFill>
                <a:srgbClr val="C93636"/>
              </a:solidFill>
              <a:prstDash val="solid"/>
              <a:miter lim="400000"/>
              <a:headEnd len="sm" w="sm" type="none"/>
              <a:tailEnd len="sm" w="sm" type="none"/>
            </a:ln>
          </p:spPr>
        </p:cxnSp>
      </p:grpSp>
      <p:cxnSp>
        <p:nvCxnSpPr>
          <p:cNvPr id="112" name="Google Shape;112;p9"/>
          <p:cNvCxnSpPr/>
          <p:nvPr/>
        </p:nvCxnSpPr>
        <p:spPr>
          <a:xfrm>
            <a:off x="570000" y="892969"/>
            <a:ext cx="2581500" cy="0"/>
          </a:xfrm>
          <a:prstGeom prst="straightConnector1">
            <a:avLst/>
          </a:prstGeom>
          <a:noFill/>
          <a:ln cap="flat" cmpd="sng" w="50800">
            <a:solidFill>
              <a:srgbClr val="454951"/>
            </a:solidFill>
            <a:prstDash val="solid"/>
            <a:miter lim="400000"/>
            <a:headEnd len="sm" w="sm" type="none"/>
            <a:tailEnd len="sm" w="sm" type="none"/>
          </a:ln>
        </p:spPr>
      </p:cxnSp>
      <p:sp>
        <p:nvSpPr>
          <p:cNvPr id="113" name="Google Shape;113;p9"/>
          <p:cNvSpPr/>
          <p:nvPr/>
        </p:nvSpPr>
        <p:spPr>
          <a:xfrm>
            <a:off x="6612152" y="5095957"/>
            <a:ext cx="2515500" cy="605400"/>
          </a:xfrm>
          <a:prstGeom prst="rect">
            <a:avLst/>
          </a:prstGeom>
          <a:solidFill>
            <a:srgbClr val="C93637"/>
          </a:solidFill>
          <a:ln>
            <a:noFill/>
          </a:ln>
        </p:spPr>
        <p:txBody>
          <a:bodyPr anchorCtr="0" anchor="ctr" bIns="33725" lIns="33725" spcFirstLastPara="1" rIns="33725" wrap="square" tIns="33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3838"/>
              </a:buClr>
              <a:buSzPts val="1600"/>
              <a:buFont typeface="Helvetica Neue Light"/>
              <a:buNone/>
            </a:pPr>
            <a:r>
              <a:t/>
            </a:r>
            <a:endParaRPr b="0" i="0" sz="1600" u="none" cap="none" strike="noStrike">
              <a:solidFill>
                <a:srgbClr val="383838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cxnSp>
        <p:nvCxnSpPr>
          <p:cNvPr id="114" name="Google Shape;114;p9"/>
          <p:cNvCxnSpPr/>
          <p:nvPr/>
        </p:nvCxnSpPr>
        <p:spPr>
          <a:xfrm rot="10800000">
            <a:off x="8612093" y="5317665"/>
            <a:ext cx="0" cy="162000"/>
          </a:xfrm>
          <a:prstGeom prst="straightConnector1">
            <a:avLst/>
          </a:prstGeom>
          <a:noFill/>
          <a:ln cap="flat" cmpd="sng" w="25400">
            <a:solidFill>
              <a:srgbClr val="FFFFFF"/>
            </a:solidFill>
            <a:prstDash val="solid"/>
            <a:miter lim="400000"/>
            <a:headEnd len="sm" w="sm" type="none"/>
            <a:tailEnd len="sm" w="sm" type="none"/>
          </a:ln>
        </p:spPr>
      </p:cxnSp>
      <p:cxnSp>
        <p:nvCxnSpPr>
          <p:cNvPr id="115" name="Google Shape;115;p9"/>
          <p:cNvCxnSpPr/>
          <p:nvPr/>
        </p:nvCxnSpPr>
        <p:spPr>
          <a:xfrm>
            <a:off x="8624142" y="5294276"/>
            <a:ext cx="199800" cy="0"/>
          </a:xfrm>
          <a:prstGeom prst="straightConnector1">
            <a:avLst/>
          </a:prstGeom>
          <a:noFill/>
          <a:ln cap="flat" cmpd="sng" w="25400">
            <a:solidFill>
              <a:srgbClr val="FFFFFF"/>
            </a:solidFill>
            <a:prstDash val="solid"/>
            <a:miter lim="400000"/>
            <a:headEnd len="sm" w="sm" type="none"/>
            <a:tailEnd len="sm" w="sm" type="none"/>
          </a:ln>
        </p:spPr>
      </p:cxnSp>
      <p:pic>
        <p:nvPicPr>
          <p:cNvPr descr="logo.png" id="116" name="Google Shape;116;p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667722" y="291115"/>
            <a:ext cx="768479" cy="31254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9"/>
          <p:cNvSpPr txBox="1"/>
          <p:nvPr>
            <p:ph type="title"/>
          </p:nvPr>
        </p:nvSpPr>
        <p:spPr>
          <a:xfrm>
            <a:off x="556159" y="1300477"/>
            <a:ext cx="7804500" cy="83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3725" lIns="33725" spcFirstLastPara="1" rIns="33725" wrap="square" tIns="337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"/>
              <a:buNone/>
              <a:defRPr b="1" i="0" sz="3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Helvetica Neue"/>
              <a:buNone/>
              <a:defRPr b="1" i="0" sz="33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Helvetica Neue"/>
              <a:buNone/>
              <a:defRPr b="1" i="0" sz="33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Helvetica Neue"/>
              <a:buNone/>
              <a:defRPr b="1" i="0" sz="33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Helvetica Neue"/>
              <a:buNone/>
              <a:defRPr b="1" i="0" sz="33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Helvetica Neue"/>
              <a:buNone/>
              <a:defRPr b="1" i="0" sz="33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Helvetica Neue"/>
              <a:buNone/>
              <a:defRPr b="1" i="0" sz="33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Helvetica Neue"/>
              <a:buNone/>
              <a:defRPr b="1" i="0" sz="33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Helvetica Neue"/>
              <a:buNone/>
              <a:defRPr b="1" i="0" sz="33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118" name="Google Shape;118;p9"/>
          <p:cNvSpPr txBox="1"/>
          <p:nvPr>
            <p:ph idx="1" type="body"/>
          </p:nvPr>
        </p:nvSpPr>
        <p:spPr>
          <a:xfrm>
            <a:off x="556159" y="1882998"/>
            <a:ext cx="7804500" cy="3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33725" lIns="33725" spcFirstLastPara="1" rIns="33725" wrap="square" tIns="33725">
            <a:noAutofit/>
          </a:bodyPr>
          <a:lstStyle>
            <a:lvl1pPr indent="-304800" lvl="0" marL="457200" marR="0" rtl="0" algn="l">
              <a:lnSpc>
                <a:spcPct val="80000"/>
              </a:lnSpc>
              <a:spcBef>
                <a:spcPts val="28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rme"/>
              <a:buChar char="‣"/>
              <a:defRPr b="0" i="0" sz="1600" u="none" cap="none" strike="noStrike">
                <a:solidFill>
                  <a:srgbClr val="000000"/>
                </a:solidFill>
                <a:latin typeface="Carme"/>
                <a:ea typeface="Carme"/>
                <a:cs typeface="Carme"/>
                <a:sym typeface="Carme"/>
              </a:defRPr>
            </a:lvl1pPr>
            <a:lvl2pPr indent="-304800" lvl="1" marL="914400" marR="0" rtl="0" algn="l">
              <a:lnSpc>
                <a:spcPct val="80000"/>
              </a:lnSpc>
              <a:spcBef>
                <a:spcPts val="28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rme"/>
              <a:buChar char="‣"/>
              <a:defRPr b="0" i="0" sz="1600" u="none" cap="none" strike="noStrike">
                <a:solidFill>
                  <a:srgbClr val="000000"/>
                </a:solidFill>
                <a:latin typeface="Carme"/>
                <a:ea typeface="Carme"/>
                <a:cs typeface="Carme"/>
                <a:sym typeface="Carme"/>
              </a:defRPr>
            </a:lvl2pPr>
            <a:lvl3pPr indent="-304800" lvl="2" marL="1371600" marR="0" rtl="0" algn="l">
              <a:lnSpc>
                <a:spcPct val="80000"/>
              </a:lnSpc>
              <a:spcBef>
                <a:spcPts val="28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rme"/>
              <a:buChar char="‣"/>
              <a:defRPr b="0" i="0" sz="1600" u="none" cap="none" strike="noStrike">
                <a:solidFill>
                  <a:srgbClr val="000000"/>
                </a:solidFill>
                <a:latin typeface="Carme"/>
                <a:ea typeface="Carme"/>
                <a:cs typeface="Carme"/>
                <a:sym typeface="Carme"/>
              </a:defRPr>
            </a:lvl3pPr>
            <a:lvl4pPr indent="-304800" lvl="3" marL="1828800" marR="0" rtl="0" algn="l">
              <a:lnSpc>
                <a:spcPct val="80000"/>
              </a:lnSpc>
              <a:spcBef>
                <a:spcPts val="28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rme"/>
              <a:buChar char="‣"/>
              <a:defRPr b="0" i="0" sz="1600" u="none" cap="none" strike="noStrike">
                <a:solidFill>
                  <a:srgbClr val="000000"/>
                </a:solidFill>
                <a:latin typeface="Carme"/>
                <a:ea typeface="Carme"/>
                <a:cs typeface="Carme"/>
                <a:sym typeface="Carme"/>
              </a:defRPr>
            </a:lvl4pPr>
            <a:lvl5pPr indent="-304800" lvl="4" marL="2286000" marR="0" rtl="0" algn="l">
              <a:lnSpc>
                <a:spcPct val="80000"/>
              </a:lnSpc>
              <a:spcBef>
                <a:spcPts val="28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rme"/>
              <a:buChar char="‣"/>
              <a:defRPr b="0" i="0" sz="1600" u="none" cap="none" strike="noStrike">
                <a:solidFill>
                  <a:srgbClr val="000000"/>
                </a:solidFill>
                <a:latin typeface="Carme"/>
                <a:ea typeface="Carme"/>
                <a:cs typeface="Carme"/>
                <a:sym typeface="Carme"/>
              </a:defRPr>
            </a:lvl5pPr>
            <a:lvl6pPr indent="-304800" lvl="5" marL="27432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200"/>
              <a:buFont typeface="Open Sans"/>
              <a:buChar char="•"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04800" lvl="6" marL="32004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200"/>
              <a:buFont typeface="Open Sans"/>
              <a:buChar char="•"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04800" lvl="7" marL="36576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200"/>
              <a:buFont typeface="Open Sans"/>
              <a:buChar char="•"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04800" lvl="8" marL="41148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200"/>
              <a:buFont typeface="Open Sans"/>
              <a:buChar char="•"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119" name="Google Shape;119;p9"/>
          <p:cNvSpPr txBox="1"/>
          <p:nvPr>
            <p:ph idx="12" type="sldNum"/>
          </p:nvPr>
        </p:nvSpPr>
        <p:spPr>
          <a:xfrm>
            <a:off x="4437983" y="5421064"/>
            <a:ext cx="2592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33725" lIns="33725" spcFirstLastPara="1" rIns="33725" wrap="square" tIns="3372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DCDEE0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ullets" showMasterSp="0">
  <p:cSld name="Bullets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1" name="Google Shape;121;p10"/>
          <p:cNvCxnSpPr/>
          <p:nvPr/>
        </p:nvCxnSpPr>
        <p:spPr>
          <a:xfrm rot="10800000">
            <a:off x="8612093" y="5317665"/>
            <a:ext cx="0" cy="162000"/>
          </a:xfrm>
          <a:prstGeom prst="straightConnector1">
            <a:avLst/>
          </a:prstGeom>
          <a:noFill/>
          <a:ln cap="flat" cmpd="sng" w="25400">
            <a:solidFill>
              <a:srgbClr val="FFFFFF"/>
            </a:solidFill>
            <a:prstDash val="solid"/>
            <a:miter lim="400000"/>
            <a:headEnd len="sm" w="sm" type="none"/>
            <a:tailEnd len="sm" w="sm" type="none"/>
          </a:ln>
        </p:spPr>
      </p:cxnSp>
      <p:cxnSp>
        <p:nvCxnSpPr>
          <p:cNvPr id="122" name="Google Shape;122;p10"/>
          <p:cNvCxnSpPr/>
          <p:nvPr/>
        </p:nvCxnSpPr>
        <p:spPr>
          <a:xfrm>
            <a:off x="8624142" y="5294276"/>
            <a:ext cx="199800" cy="0"/>
          </a:xfrm>
          <a:prstGeom prst="straightConnector1">
            <a:avLst/>
          </a:prstGeom>
          <a:noFill/>
          <a:ln cap="flat" cmpd="sng" w="25400">
            <a:solidFill>
              <a:srgbClr val="FFFFFF"/>
            </a:solidFill>
            <a:prstDash val="solid"/>
            <a:miter lim="400000"/>
            <a:headEnd len="sm" w="sm" type="none"/>
            <a:tailEnd len="sm" w="sm" type="none"/>
          </a:ln>
        </p:spPr>
      </p:cxnSp>
      <p:cxnSp>
        <p:nvCxnSpPr>
          <p:cNvPr id="123" name="Google Shape;123;p10"/>
          <p:cNvCxnSpPr/>
          <p:nvPr/>
        </p:nvCxnSpPr>
        <p:spPr>
          <a:xfrm>
            <a:off x="346591" y="472395"/>
            <a:ext cx="187500" cy="0"/>
          </a:xfrm>
          <a:prstGeom prst="straightConnector1">
            <a:avLst/>
          </a:prstGeom>
          <a:noFill/>
          <a:ln cap="flat" cmpd="sng" w="25400">
            <a:solidFill>
              <a:srgbClr val="C93637"/>
            </a:solidFill>
            <a:prstDash val="solid"/>
            <a:miter lim="400000"/>
            <a:headEnd len="sm" w="sm" type="none"/>
            <a:tailEnd len="sm" w="sm" type="none"/>
          </a:ln>
        </p:spPr>
      </p:cxnSp>
      <p:cxnSp>
        <p:nvCxnSpPr>
          <p:cNvPr id="124" name="Google Shape;124;p10"/>
          <p:cNvCxnSpPr/>
          <p:nvPr/>
        </p:nvCxnSpPr>
        <p:spPr>
          <a:xfrm rot="10800000">
            <a:off x="558586" y="304421"/>
            <a:ext cx="0" cy="151800"/>
          </a:xfrm>
          <a:prstGeom prst="straightConnector1">
            <a:avLst/>
          </a:prstGeom>
          <a:noFill/>
          <a:ln cap="flat" cmpd="sng" w="25400">
            <a:solidFill>
              <a:srgbClr val="C93637"/>
            </a:solidFill>
            <a:prstDash val="solid"/>
            <a:miter lim="400000"/>
            <a:headEnd len="sm" w="sm" type="none"/>
            <a:tailEnd len="sm" w="sm" type="none"/>
          </a:ln>
        </p:spPr>
      </p:cxnSp>
      <p:cxnSp>
        <p:nvCxnSpPr>
          <p:cNvPr id="125" name="Google Shape;125;p10"/>
          <p:cNvCxnSpPr/>
          <p:nvPr/>
        </p:nvCxnSpPr>
        <p:spPr>
          <a:xfrm>
            <a:off x="346591" y="472395"/>
            <a:ext cx="187500" cy="0"/>
          </a:xfrm>
          <a:prstGeom prst="straightConnector1">
            <a:avLst/>
          </a:prstGeom>
          <a:noFill/>
          <a:ln cap="flat" cmpd="sng" w="25400">
            <a:solidFill>
              <a:srgbClr val="C93637"/>
            </a:solidFill>
            <a:prstDash val="solid"/>
            <a:miter lim="400000"/>
            <a:headEnd len="sm" w="sm" type="none"/>
            <a:tailEnd len="sm" w="sm" type="none"/>
          </a:ln>
        </p:spPr>
      </p:cxnSp>
      <p:cxnSp>
        <p:nvCxnSpPr>
          <p:cNvPr id="126" name="Google Shape;126;p10"/>
          <p:cNvCxnSpPr/>
          <p:nvPr/>
        </p:nvCxnSpPr>
        <p:spPr>
          <a:xfrm rot="10800000">
            <a:off x="558586" y="304421"/>
            <a:ext cx="0" cy="151800"/>
          </a:xfrm>
          <a:prstGeom prst="straightConnector1">
            <a:avLst/>
          </a:prstGeom>
          <a:noFill/>
          <a:ln cap="flat" cmpd="sng" w="25400">
            <a:solidFill>
              <a:srgbClr val="C93637"/>
            </a:solidFill>
            <a:prstDash val="solid"/>
            <a:miter lim="400000"/>
            <a:headEnd len="sm" w="sm" type="none"/>
            <a:tailEnd len="sm" w="sm" type="none"/>
          </a:ln>
        </p:spPr>
      </p:cxnSp>
      <p:sp>
        <p:nvSpPr>
          <p:cNvPr id="127" name="Google Shape;127;p10"/>
          <p:cNvSpPr/>
          <p:nvPr/>
        </p:nvSpPr>
        <p:spPr>
          <a:xfrm>
            <a:off x="16270" y="5160217"/>
            <a:ext cx="9111600" cy="541200"/>
          </a:xfrm>
          <a:prstGeom prst="rect">
            <a:avLst/>
          </a:prstGeom>
          <a:solidFill>
            <a:srgbClr val="C93637"/>
          </a:solidFill>
          <a:ln>
            <a:noFill/>
          </a:ln>
        </p:spPr>
        <p:txBody>
          <a:bodyPr anchorCtr="0" anchor="ctr" bIns="33725" lIns="33725" spcFirstLastPara="1" rIns="33725" wrap="square" tIns="33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3838"/>
              </a:buClr>
              <a:buSzPts val="1600"/>
              <a:buFont typeface="Helvetica Neue Light"/>
              <a:buNone/>
            </a:pPr>
            <a:r>
              <a:t/>
            </a:r>
            <a:endParaRPr b="0" i="0" sz="1600" u="none" cap="none" strike="noStrike">
              <a:solidFill>
                <a:srgbClr val="383838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cxnSp>
        <p:nvCxnSpPr>
          <p:cNvPr id="128" name="Google Shape;128;p10"/>
          <p:cNvCxnSpPr/>
          <p:nvPr/>
        </p:nvCxnSpPr>
        <p:spPr>
          <a:xfrm rot="10800000">
            <a:off x="8612093" y="5317665"/>
            <a:ext cx="0" cy="162000"/>
          </a:xfrm>
          <a:prstGeom prst="straightConnector1">
            <a:avLst/>
          </a:prstGeom>
          <a:noFill/>
          <a:ln cap="flat" cmpd="sng" w="25400">
            <a:solidFill>
              <a:srgbClr val="FFFFFF"/>
            </a:solidFill>
            <a:prstDash val="solid"/>
            <a:miter lim="400000"/>
            <a:headEnd len="sm" w="sm" type="none"/>
            <a:tailEnd len="sm" w="sm" type="none"/>
          </a:ln>
        </p:spPr>
      </p:cxnSp>
      <p:cxnSp>
        <p:nvCxnSpPr>
          <p:cNvPr id="129" name="Google Shape;129;p10"/>
          <p:cNvCxnSpPr/>
          <p:nvPr/>
        </p:nvCxnSpPr>
        <p:spPr>
          <a:xfrm>
            <a:off x="8624142" y="5294276"/>
            <a:ext cx="199800" cy="0"/>
          </a:xfrm>
          <a:prstGeom prst="straightConnector1">
            <a:avLst/>
          </a:prstGeom>
          <a:noFill/>
          <a:ln cap="flat" cmpd="sng" w="25400">
            <a:solidFill>
              <a:srgbClr val="FFFFFF"/>
            </a:solidFill>
            <a:prstDash val="solid"/>
            <a:miter lim="400000"/>
            <a:headEnd len="sm" w="sm" type="none"/>
            <a:tailEnd len="sm" w="sm" type="none"/>
          </a:ln>
        </p:spPr>
      </p:cxnSp>
      <p:pic>
        <p:nvPicPr>
          <p:cNvPr descr="logo.png" id="130" name="Google Shape;130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667722" y="291115"/>
            <a:ext cx="768479" cy="31254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0"/>
          <p:cNvSpPr txBox="1"/>
          <p:nvPr>
            <p:ph idx="1" type="body"/>
          </p:nvPr>
        </p:nvSpPr>
        <p:spPr>
          <a:xfrm>
            <a:off x="596479" y="1465871"/>
            <a:ext cx="7950900" cy="278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3725" lIns="33725" spcFirstLastPara="1" rIns="33725" wrap="square" tIns="33725">
            <a:noAutofit/>
          </a:bodyPr>
          <a:lstStyle>
            <a:lvl1pPr indent="-304800" lvl="0" marL="457200" marR="0" rtl="0" algn="l">
              <a:lnSpc>
                <a:spcPct val="80000"/>
              </a:lnSpc>
              <a:spcBef>
                <a:spcPts val="28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rme"/>
              <a:buChar char="‣"/>
              <a:defRPr b="0" i="0" sz="1600" u="none" cap="none" strike="noStrike">
                <a:solidFill>
                  <a:srgbClr val="000000"/>
                </a:solidFill>
                <a:latin typeface="Carme"/>
                <a:ea typeface="Carme"/>
                <a:cs typeface="Carme"/>
                <a:sym typeface="Carme"/>
              </a:defRPr>
            </a:lvl1pPr>
            <a:lvl2pPr indent="-304800" lvl="1" marL="914400" marR="0" rtl="0" algn="l">
              <a:lnSpc>
                <a:spcPct val="80000"/>
              </a:lnSpc>
              <a:spcBef>
                <a:spcPts val="28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rme"/>
              <a:buChar char="‣"/>
              <a:defRPr b="0" i="0" sz="1600" u="none" cap="none" strike="noStrike">
                <a:solidFill>
                  <a:srgbClr val="000000"/>
                </a:solidFill>
                <a:latin typeface="Carme"/>
                <a:ea typeface="Carme"/>
                <a:cs typeface="Carme"/>
                <a:sym typeface="Carme"/>
              </a:defRPr>
            </a:lvl2pPr>
            <a:lvl3pPr indent="-304800" lvl="2" marL="1371600" marR="0" rtl="0" algn="l">
              <a:lnSpc>
                <a:spcPct val="80000"/>
              </a:lnSpc>
              <a:spcBef>
                <a:spcPts val="28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rme"/>
              <a:buChar char="‣"/>
              <a:defRPr b="0" i="0" sz="1600" u="none" cap="none" strike="noStrike">
                <a:solidFill>
                  <a:srgbClr val="000000"/>
                </a:solidFill>
                <a:latin typeface="Carme"/>
                <a:ea typeface="Carme"/>
                <a:cs typeface="Carme"/>
                <a:sym typeface="Carme"/>
              </a:defRPr>
            </a:lvl3pPr>
            <a:lvl4pPr indent="-304800" lvl="3" marL="1828800" marR="0" rtl="0" algn="l">
              <a:lnSpc>
                <a:spcPct val="80000"/>
              </a:lnSpc>
              <a:spcBef>
                <a:spcPts val="28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rme"/>
              <a:buChar char="‣"/>
              <a:defRPr b="0" i="0" sz="1600" u="none" cap="none" strike="noStrike">
                <a:solidFill>
                  <a:srgbClr val="000000"/>
                </a:solidFill>
                <a:latin typeface="Carme"/>
                <a:ea typeface="Carme"/>
                <a:cs typeface="Carme"/>
                <a:sym typeface="Carme"/>
              </a:defRPr>
            </a:lvl4pPr>
            <a:lvl5pPr indent="-304800" lvl="4" marL="2286000" marR="0" rtl="0" algn="l">
              <a:lnSpc>
                <a:spcPct val="80000"/>
              </a:lnSpc>
              <a:spcBef>
                <a:spcPts val="28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rme"/>
              <a:buChar char="‣"/>
              <a:defRPr b="0" i="0" sz="1600" u="none" cap="none" strike="noStrike">
                <a:solidFill>
                  <a:srgbClr val="000000"/>
                </a:solidFill>
                <a:latin typeface="Carme"/>
                <a:ea typeface="Carme"/>
                <a:cs typeface="Carme"/>
                <a:sym typeface="Carme"/>
              </a:defRPr>
            </a:lvl5pPr>
            <a:lvl6pPr indent="-304800" lvl="5" marL="27432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200"/>
              <a:buFont typeface="Open Sans"/>
              <a:buChar char="•"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04800" lvl="6" marL="32004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200"/>
              <a:buFont typeface="Open Sans"/>
              <a:buChar char="•"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04800" lvl="7" marL="36576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200"/>
              <a:buFont typeface="Open Sans"/>
              <a:buChar char="•"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04800" lvl="8" marL="41148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200"/>
              <a:buFont typeface="Open Sans"/>
              <a:buChar char="•"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132" name="Google Shape;132;p10"/>
          <p:cNvSpPr txBox="1"/>
          <p:nvPr>
            <p:ph idx="12" type="sldNum"/>
          </p:nvPr>
        </p:nvSpPr>
        <p:spPr>
          <a:xfrm>
            <a:off x="4437983" y="5421064"/>
            <a:ext cx="2592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33725" lIns="33725" spcFirstLastPara="1" rIns="33725" wrap="square" tIns="3372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DCDEE0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hoto - 3 Up" showMasterSp="0">
  <p:cSld name="Photo - 3 Up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1"/>
          <p:cNvSpPr/>
          <p:nvPr>
            <p:ph idx="2" type="pic"/>
          </p:nvPr>
        </p:nvSpPr>
        <p:spPr>
          <a:xfrm>
            <a:off x="4664664" y="2931438"/>
            <a:ext cx="4444800" cy="2619300"/>
          </a:xfrm>
          <a:prstGeom prst="rect">
            <a:avLst/>
          </a:prstGeom>
          <a:noFill/>
          <a:ln>
            <a:noFill/>
          </a:ln>
        </p:spPr>
        <p:txBody>
          <a:bodyPr anchorCtr="0" anchor="t" bIns="30350" lIns="60700" spcFirstLastPara="1" rIns="60700" wrap="square" tIns="3035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600"/>
              <a:buFont typeface="Open Sans"/>
              <a:buNone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600"/>
              <a:buFont typeface="Open Sans"/>
              <a:buNone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600"/>
              <a:buFont typeface="Open Sans"/>
              <a:buNone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600"/>
              <a:buFont typeface="Open Sans"/>
              <a:buNone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600"/>
              <a:buFont typeface="Open Sans"/>
              <a:buNone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200"/>
              <a:buFont typeface="Open Sans"/>
              <a:buChar char="•"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200"/>
              <a:buFont typeface="Open Sans"/>
              <a:buChar char="•"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200"/>
              <a:buFont typeface="Open Sans"/>
              <a:buChar char="•"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200"/>
              <a:buFont typeface="Open Sans"/>
              <a:buChar char="•"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135" name="Google Shape;135;p11"/>
          <p:cNvSpPr/>
          <p:nvPr>
            <p:ph idx="3" type="pic"/>
          </p:nvPr>
        </p:nvSpPr>
        <p:spPr>
          <a:xfrm>
            <a:off x="4664664" y="110892"/>
            <a:ext cx="4444800" cy="2619300"/>
          </a:xfrm>
          <a:prstGeom prst="rect">
            <a:avLst/>
          </a:prstGeom>
          <a:noFill/>
          <a:ln>
            <a:noFill/>
          </a:ln>
        </p:spPr>
        <p:txBody>
          <a:bodyPr anchorCtr="0" anchor="t" bIns="30350" lIns="60700" spcFirstLastPara="1" rIns="60700" wrap="square" tIns="3035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600"/>
              <a:buFont typeface="Open Sans"/>
              <a:buNone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600"/>
              <a:buFont typeface="Open Sans"/>
              <a:buNone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600"/>
              <a:buFont typeface="Open Sans"/>
              <a:buNone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600"/>
              <a:buFont typeface="Open Sans"/>
              <a:buNone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600"/>
              <a:buFont typeface="Open Sans"/>
              <a:buNone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200"/>
              <a:buFont typeface="Open Sans"/>
              <a:buChar char="•"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200"/>
              <a:buFont typeface="Open Sans"/>
              <a:buChar char="•"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200"/>
              <a:buFont typeface="Open Sans"/>
              <a:buChar char="•"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200"/>
              <a:buFont typeface="Open Sans"/>
              <a:buChar char="•"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136" name="Google Shape;136;p11"/>
          <p:cNvSpPr/>
          <p:nvPr>
            <p:ph idx="4" type="pic"/>
          </p:nvPr>
        </p:nvSpPr>
        <p:spPr>
          <a:xfrm>
            <a:off x="14015" y="-4751"/>
            <a:ext cx="4594200" cy="57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30350" lIns="60700" spcFirstLastPara="1" rIns="60700" wrap="square" tIns="3035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600"/>
              <a:buFont typeface="Open Sans"/>
              <a:buNone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600"/>
              <a:buFont typeface="Open Sans"/>
              <a:buNone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600"/>
              <a:buFont typeface="Open Sans"/>
              <a:buNone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600"/>
              <a:buFont typeface="Open Sans"/>
              <a:buNone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600"/>
              <a:buFont typeface="Open Sans"/>
              <a:buNone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200"/>
              <a:buFont typeface="Open Sans"/>
              <a:buChar char="•"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200"/>
              <a:buFont typeface="Open Sans"/>
              <a:buChar char="•"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200"/>
              <a:buFont typeface="Open Sans"/>
              <a:buChar char="•"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200"/>
              <a:buFont typeface="Open Sans"/>
              <a:buChar char="•"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137" name="Google Shape;137;p11"/>
          <p:cNvSpPr txBox="1"/>
          <p:nvPr>
            <p:ph idx="12" type="sldNum"/>
          </p:nvPr>
        </p:nvSpPr>
        <p:spPr>
          <a:xfrm>
            <a:off x="4437983" y="5421064"/>
            <a:ext cx="2592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33725" lIns="33725" spcFirstLastPara="1" rIns="33725" wrap="square" tIns="3372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DCDEE0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hoto" showMasterSp="0">
  <p:cSld name="Photo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2"/>
          <p:cNvSpPr/>
          <p:nvPr>
            <p:ph idx="2" type="pic"/>
          </p:nvPr>
        </p:nvSpPr>
        <p:spPr>
          <a:xfrm>
            <a:off x="0" y="0"/>
            <a:ext cx="9144000" cy="5715000"/>
          </a:xfrm>
          <a:prstGeom prst="rect">
            <a:avLst/>
          </a:prstGeom>
          <a:noFill/>
          <a:ln>
            <a:noFill/>
          </a:ln>
        </p:spPr>
        <p:txBody>
          <a:bodyPr anchorCtr="0" anchor="t" bIns="30350" lIns="60700" spcFirstLastPara="1" rIns="60700" wrap="square" tIns="3035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600"/>
              <a:buFont typeface="Open Sans"/>
              <a:buNone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600"/>
              <a:buFont typeface="Open Sans"/>
              <a:buNone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600"/>
              <a:buFont typeface="Open Sans"/>
              <a:buNone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600"/>
              <a:buFont typeface="Open Sans"/>
              <a:buNone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600"/>
              <a:buFont typeface="Open Sans"/>
              <a:buNone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200"/>
              <a:buFont typeface="Open Sans"/>
              <a:buChar char="•"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200"/>
              <a:buFont typeface="Open Sans"/>
              <a:buChar char="•"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200"/>
              <a:buFont typeface="Open Sans"/>
              <a:buChar char="•"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200"/>
              <a:buFont typeface="Open Sans"/>
              <a:buChar char="•"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140" name="Google Shape;140;p12"/>
          <p:cNvSpPr txBox="1"/>
          <p:nvPr>
            <p:ph idx="12" type="sldNum"/>
          </p:nvPr>
        </p:nvSpPr>
        <p:spPr>
          <a:xfrm>
            <a:off x="4437983" y="5421064"/>
            <a:ext cx="2592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33725" lIns="33725" spcFirstLastPara="1" rIns="33725" wrap="square" tIns="3372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DCDEE0"/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 showMasterSp="0">
  <p:cSld name="Quote"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2" name="Google Shape;142;p13"/>
          <p:cNvCxnSpPr/>
          <p:nvPr/>
        </p:nvCxnSpPr>
        <p:spPr>
          <a:xfrm>
            <a:off x="905816" y="3493596"/>
            <a:ext cx="2879100" cy="0"/>
          </a:xfrm>
          <a:prstGeom prst="straightConnector1">
            <a:avLst/>
          </a:prstGeom>
          <a:noFill/>
          <a:ln cap="flat" cmpd="sng" w="50800">
            <a:solidFill>
              <a:srgbClr val="C93637"/>
            </a:solidFill>
            <a:prstDash val="solid"/>
            <a:miter lim="400000"/>
            <a:headEnd len="sm" w="sm" type="none"/>
            <a:tailEnd len="sm" w="sm" type="none"/>
          </a:ln>
        </p:spPr>
      </p:cxnSp>
      <p:sp>
        <p:nvSpPr>
          <p:cNvPr id="143" name="Google Shape;143;p13"/>
          <p:cNvSpPr txBox="1"/>
          <p:nvPr/>
        </p:nvSpPr>
        <p:spPr>
          <a:xfrm>
            <a:off x="812439" y="1012323"/>
            <a:ext cx="1889400" cy="179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3725" lIns="33725" spcFirstLastPara="1" rIns="33725" wrap="square" tIns="337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900"/>
              <a:buFont typeface="Helvetica Neue"/>
              <a:buNone/>
            </a:pPr>
            <a:r>
              <a:rPr b="1" i="0" lang="en-US" sz="129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“</a:t>
            </a:r>
            <a:endParaRPr sz="900"/>
          </a:p>
        </p:txBody>
      </p:sp>
      <p:cxnSp>
        <p:nvCxnSpPr>
          <p:cNvPr id="144" name="Google Shape;144;p13"/>
          <p:cNvCxnSpPr/>
          <p:nvPr/>
        </p:nvCxnSpPr>
        <p:spPr>
          <a:xfrm>
            <a:off x="346591" y="472395"/>
            <a:ext cx="187500" cy="0"/>
          </a:xfrm>
          <a:prstGeom prst="straightConnector1">
            <a:avLst/>
          </a:prstGeom>
          <a:noFill/>
          <a:ln cap="flat" cmpd="sng" w="25400">
            <a:solidFill>
              <a:srgbClr val="C93637"/>
            </a:solidFill>
            <a:prstDash val="solid"/>
            <a:miter lim="400000"/>
            <a:headEnd len="sm" w="sm" type="none"/>
            <a:tailEnd len="sm" w="sm" type="none"/>
          </a:ln>
        </p:spPr>
      </p:cxnSp>
      <p:cxnSp>
        <p:nvCxnSpPr>
          <p:cNvPr id="145" name="Google Shape;145;p13"/>
          <p:cNvCxnSpPr/>
          <p:nvPr/>
        </p:nvCxnSpPr>
        <p:spPr>
          <a:xfrm rot="10800000">
            <a:off x="558586" y="304421"/>
            <a:ext cx="0" cy="151800"/>
          </a:xfrm>
          <a:prstGeom prst="straightConnector1">
            <a:avLst/>
          </a:prstGeom>
          <a:noFill/>
          <a:ln cap="flat" cmpd="sng" w="25400">
            <a:solidFill>
              <a:srgbClr val="C93637"/>
            </a:solidFill>
            <a:prstDash val="solid"/>
            <a:miter lim="400000"/>
            <a:headEnd len="sm" w="sm" type="none"/>
            <a:tailEnd len="sm" w="sm" type="none"/>
          </a:ln>
        </p:spPr>
      </p:cxnSp>
      <p:cxnSp>
        <p:nvCxnSpPr>
          <p:cNvPr id="146" name="Google Shape;146;p13"/>
          <p:cNvCxnSpPr/>
          <p:nvPr/>
        </p:nvCxnSpPr>
        <p:spPr>
          <a:xfrm>
            <a:off x="346591" y="472395"/>
            <a:ext cx="187500" cy="0"/>
          </a:xfrm>
          <a:prstGeom prst="straightConnector1">
            <a:avLst/>
          </a:prstGeom>
          <a:noFill/>
          <a:ln cap="flat" cmpd="sng" w="25400">
            <a:solidFill>
              <a:srgbClr val="C93637"/>
            </a:solidFill>
            <a:prstDash val="solid"/>
            <a:miter lim="400000"/>
            <a:headEnd len="sm" w="sm" type="none"/>
            <a:tailEnd len="sm" w="sm" type="none"/>
          </a:ln>
        </p:spPr>
      </p:cxnSp>
      <p:cxnSp>
        <p:nvCxnSpPr>
          <p:cNvPr id="147" name="Google Shape;147;p13"/>
          <p:cNvCxnSpPr/>
          <p:nvPr/>
        </p:nvCxnSpPr>
        <p:spPr>
          <a:xfrm rot="10800000">
            <a:off x="558586" y="304421"/>
            <a:ext cx="0" cy="151800"/>
          </a:xfrm>
          <a:prstGeom prst="straightConnector1">
            <a:avLst/>
          </a:prstGeom>
          <a:noFill/>
          <a:ln cap="flat" cmpd="sng" w="25400">
            <a:solidFill>
              <a:srgbClr val="C93637"/>
            </a:solidFill>
            <a:prstDash val="solid"/>
            <a:miter lim="400000"/>
            <a:headEnd len="sm" w="sm" type="none"/>
            <a:tailEnd len="sm" w="sm" type="none"/>
          </a:ln>
        </p:spPr>
      </p:cxnSp>
      <p:sp>
        <p:nvSpPr>
          <p:cNvPr id="148" name="Google Shape;148;p13"/>
          <p:cNvSpPr/>
          <p:nvPr/>
        </p:nvSpPr>
        <p:spPr>
          <a:xfrm>
            <a:off x="16270" y="5157854"/>
            <a:ext cx="9111600" cy="541200"/>
          </a:xfrm>
          <a:prstGeom prst="rect">
            <a:avLst/>
          </a:prstGeom>
          <a:solidFill>
            <a:srgbClr val="C93637"/>
          </a:solidFill>
          <a:ln>
            <a:noFill/>
          </a:ln>
        </p:spPr>
        <p:txBody>
          <a:bodyPr anchorCtr="0" anchor="ctr" bIns="33725" lIns="33725" spcFirstLastPara="1" rIns="33725" wrap="square" tIns="33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3838"/>
              </a:buClr>
              <a:buSzPts val="1600"/>
              <a:buFont typeface="Helvetica Neue Light"/>
              <a:buNone/>
            </a:pPr>
            <a:r>
              <a:t/>
            </a:r>
            <a:endParaRPr b="0" i="0" sz="1600" u="none" cap="none" strike="noStrike">
              <a:solidFill>
                <a:srgbClr val="383838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cxnSp>
        <p:nvCxnSpPr>
          <p:cNvPr id="149" name="Google Shape;149;p13"/>
          <p:cNvCxnSpPr/>
          <p:nvPr/>
        </p:nvCxnSpPr>
        <p:spPr>
          <a:xfrm rot="10800000">
            <a:off x="8612093" y="5317665"/>
            <a:ext cx="0" cy="162000"/>
          </a:xfrm>
          <a:prstGeom prst="straightConnector1">
            <a:avLst/>
          </a:prstGeom>
          <a:noFill/>
          <a:ln cap="flat" cmpd="sng" w="25400">
            <a:solidFill>
              <a:srgbClr val="FFFFFF"/>
            </a:solidFill>
            <a:prstDash val="solid"/>
            <a:miter lim="400000"/>
            <a:headEnd len="sm" w="sm" type="none"/>
            <a:tailEnd len="sm" w="sm" type="none"/>
          </a:ln>
        </p:spPr>
      </p:cxnSp>
      <p:cxnSp>
        <p:nvCxnSpPr>
          <p:cNvPr id="150" name="Google Shape;150;p13"/>
          <p:cNvCxnSpPr/>
          <p:nvPr/>
        </p:nvCxnSpPr>
        <p:spPr>
          <a:xfrm>
            <a:off x="8624142" y="5294276"/>
            <a:ext cx="199800" cy="0"/>
          </a:xfrm>
          <a:prstGeom prst="straightConnector1">
            <a:avLst/>
          </a:prstGeom>
          <a:noFill/>
          <a:ln cap="flat" cmpd="sng" w="25400">
            <a:solidFill>
              <a:srgbClr val="FFFFFF"/>
            </a:solidFill>
            <a:prstDash val="solid"/>
            <a:miter lim="400000"/>
            <a:headEnd len="sm" w="sm" type="none"/>
            <a:tailEnd len="sm" w="sm" type="none"/>
          </a:ln>
        </p:spPr>
      </p:cxnSp>
      <p:pic>
        <p:nvPicPr>
          <p:cNvPr descr="logo.png" id="151" name="Google Shape;151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667722" y="291115"/>
            <a:ext cx="768479" cy="31254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3"/>
          <p:cNvSpPr txBox="1"/>
          <p:nvPr>
            <p:ph type="title"/>
          </p:nvPr>
        </p:nvSpPr>
        <p:spPr>
          <a:xfrm>
            <a:off x="910391" y="1907012"/>
            <a:ext cx="5143200" cy="1588500"/>
          </a:xfrm>
          <a:prstGeom prst="rect">
            <a:avLst/>
          </a:prstGeom>
          <a:noFill/>
          <a:ln>
            <a:noFill/>
          </a:ln>
        </p:spPr>
        <p:txBody>
          <a:bodyPr anchorCtr="0" anchor="t" bIns="33725" lIns="33725" spcFirstLastPara="1" rIns="33725" wrap="square" tIns="337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Helvetica Neue"/>
              <a:buNone/>
              <a:defRPr b="1" i="0" sz="43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Helvetica Neue"/>
              <a:buNone/>
              <a:defRPr b="1" i="0" sz="33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Helvetica Neue"/>
              <a:buNone/>
              <a:defRPr b="1" i="0" sz="33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Helvetica Neue"/>
              <a:buNone/>
              <a:defRPr b="1" i="0" sz="33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Helvetica Neue"/>
              <a:buNone/>
              <a:defRPr b="1" i="0" sz="33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Helvetica Neue"/>
              <a:buNone/>
              <a:defRPr b="1" i="0" sz="33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Helvetica Neue"/>
              <a:buNone/>
              <a:defRPr b="1" i="0" sz="33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Helvetica Neue"/>
              <a:buNone/>
              <a:defRPr b="1" i="0" sz="33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Helvetica Neue"/>
              <a:buNone/>
              <a:defRPr b="1" i="0" sz="33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153" name="Google Shape;153;p13"/>
          <p:cNvSpPr txBox="1"/>
          <p:nvPr>
            <p:ph idx="1" type="body"/>
          </p:nvPr>
        </p:nvSpPr>
        <p:spPr>
          <a:xfrm>
            <a:off x="919321" y="3663604"/>
            <a:ext cx="3061800" cy="41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3725" lIns="33725" spcFirstLastPara="1" rIns="33725" wrap="square" tIns="337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2800"/>
              </a:spcBef>
              <a:spcAft>
                <a:spcPts val="0"/>
              </a:spcAft>
              <a:buClr>
                <a:srgbClr val="5C5D5D"/>
              </a:buClr>
              <a:buSzPts val="1600"/>
              <a:buFont typeface="Open Sans"/>
              <a:buNone/>
              <a:defRPr b="1" i="0" sz="1600" u="none" cap="none" strike="noStrike">
                <a:solidFill>
                  <a:srgbClr val="5C5D5D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2800"/>
              </a:spcBef>
              <a:spcAft>
                <a:spcPts val="0"/>
              </a:spcAft>
              <a:buClr>
                <a:srgbClr val="5C5D5D"/>
              </a:buClr>
              <a:buSzPts val="1600"/>
              <a:buFont typeface="Open Sans"/>
              <a:buNone/>
              <a:defRPr b="1" i="0" sz="1600" u="none" cap="none" strike="noStrike">
                <a:solidFill>
                  <a:srgbClr val="5C5D5D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2800"/>
              </a:spcBef>
              <a:spcAft>
                <a:spcPts val="0"/>
              </a:spcAft>
              <a:buClr>
                <a:srgbClr val="5C5D5D"/>
              </a:buClr>
              <a:buSzPts val="1600"/>
              <a:buFont typeface="Open Sans"/>
              <a:buNone/>
              <a:defRPr b="1" i="0" sz="1600" u="none" cap="none" strike="noStrike">
                <a:solidFill>
                  <a:srgbClr val="5C5D5D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2800"/>
              </a:spcBef>
              <a:spcAft>
                <a:spcPts val="0"/>
              </a:spcAft>
              <a:buClr>
                <a:srgbClr val="5C5D5D"/>
              </a:buClr>
              <a:buSzPts val="1600"/>
              <a:buFont typeface="Open Sans"/>
              <a:buNone/>
              <a:defRPr b="1" i="0" sz="1600" u="none" cap="none" strike="noStrike">
                <a:solidFill>
                  <a:srgbClr val="5C5D5D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2800"/>
              </a:spcBef>
              <a:spcAft>
                <a:spcPts val="0"/>
              </a:spcAft>
              <a:buClr>
                <a:srgbClr val="5C5D5D"/>
              </a:buClr>
              <a:buSzPts val="1600"/>
              <a:buFont typeface="Open Sans"/>
              <a:buNone/>
              <a:defRPr b="1" i="0" sz="1600" u="none" cap="none" strike="noStrike">
                <a:solidFill>
                  <a:srgbClr val="5C5D5D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04800" lvl="5" marL="27432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200"/>
              <a:buFont typeface="Open Sans"/>
              <a:buChar char="•"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04800" lvl="6" marL="32004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200"/>
              <a:buFont typeface="Open Sans"/>
              <a:buChar char="•"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04800" lvl="7" marL="36576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200"/>
              <a:buFont typeface="Open Sans"/>
              <a:buChar char="•"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04800" lvl="8" marL="41148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200"/>
              <a:buFont typeface="Open Sans"/>
              <a:buChar char="•"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154" name="Google Shape;154;p13"/>
          <p:cNvSpPr txBox="1"/>
          <p:nvPr>
            <p:ph idx="12" type="sldNum"/>
          </p:nvPr>
        </p:nvSpPr>
        <p:spPr>
          <a:xfrm>
            <a:off x="4437983" y="5421064"/>
            <a:ext cx="2592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33725" lIns="33725" spcFirstLastPara="1" rIns="33725" wrap="square" tIns="3372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DCDEE0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copy" showMasterSp="0">
  <p:cSld name="Quote copy"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4"/>
          <p:cNvSpPr/>
          <p:nvPr/>
        </p:nvSpPr>
        <p:spPr>
          <a:xfrm>
            <a:off x="4932859" y="5215913"/>
            <a:ext cx="4185900" cy="485700"/>
          </a:xfrm>
          <a:prstGeom prst="rect">
            <a:avLst/>
          </a:prstGeom>
          <a:solidFill>
            <a:srgbClr val="C93637"/>
          </a:solidFill>
          <a:ln>
            <a:noFill/>
          </a:ln>
        </p:spPr>
        <p:txBody>
          <a:bodyPr anchorCtr="0" anchor="ctr" bIns="33725" lIns="33725" spcFirstLastPara="1" rIns="33725" wrap="square" tIns="33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3838"/>
              </a:buClr>
              <a:buSzPts val="1600"/>
              <a:buFont typeface="Helvetica Neue Light"/>
              <a:buNone/>
            </a:pPr>
            <a:r>
              <a:t/>
            </a:r>
            <a:endParaRPr b="0" i="0" sz="1600" u="none" cap="none" strike="noStrike">
              <a:solidFill>
                <a:srgbClr val="383838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cxnSp>
        <p:nvCxnSpPr>
          <p:cNvPr id="157" name="Google Shape;157;p14"/>
          <p:cNvCxnSpPr/>
          <p:nvPr/>
        </p:nvCxnSpPr>
        <p:spPr>
          <a:xfrm>
            <a:off x="346591" y="472395"/>
            <a:ext cx="187500" cy="0"/>
          </a:xfrm>
          <a:prstGeom prst="straightConnector1">
            <a:avLst/>
          </a:prstGeom>
          <a:noFill/>
          <a:ln cap="flat" cmpd="sng" w="25400">
            <a:solidFill>
              <a:srgbClr val="C93637"/>
            </a:solidFill>
            <a:prstDash val="solid"/>
            <a:miter lim="400000"/>
            <a:headEnd len="sm" w="sm" type="none"/>
            <a:tailEnd len="sm" w="sm" type="none"/>
          </a:ln>
        </p:spPr>
      </p:cxnSp>
      <p:cxnSp>
        <p:nvCxnSpPr>
          <p:cNvPr id="158" name="Google Shape;158;p14"/>
          <p:cNvCxnSpPr/>
          <p:nvPr/>
        </p:nvCxnSpPr>
        <p:spPr>
          <a:xfrm rot="10800000">
            <a:off x="558586" y="304421"/>
            <a:ext cx="0" cy="151800"/>
          </a:xfrm>
          <a:prstGeom prst="straightConnector1">
            <a:avLst/>
          </a:prstGeom>
          <a:noFill/>
          <a:ln cap="flat" cmpd="sng" w="25400">
            <a:solidFill>
              <a:srgbClr val="C93637"/>
            </a:solidFill>
            <a:prstDash val="solid"/>
            <a:miter lim="400000"/>
            <a:headEnd len="sm" w="sm" type="none"/>
            <a:tailEnd len="sm" w="sm" type="none"/>
          </a:ln>
        </p:spPr>
      </p:cxnSp>
      <p:cxnSp>
        <p:nvCxnSpPr>
          <p:cNvPr id="159" name="Google Shape;159;p14"/>
          <p:cNvCxnSpPr/>
          <p:nvPr/>
        </p:nvCxnSpPr>
        <p:spPr>
          <a:xfrm>
            <a:off x="346591" y="472395"/>
            <a:ext cx="187500" cy="0"/>
          </a:xfrm>
          <a:prstGeom prst="straightConnector1">
            <a:avLst/>
          </a:prstGeom>
          <a:noFill/>
          <a:ln cap="flat" cmpd="sng" w="25400">
            <a:solidFill>
              <a:srgbClr val="C93637"/>
            </a:solidFill>
            <a:prstDash val="solid"/>
            <a:miter lim="400000"/>
            <a:headEnd len="sm" w="sm" type="none"/>
            <a:tailEnd len="sm" w="sm" type="none"/>
          </a:ln>
        </p:spPr>
      </p:cxnSp>
      <p:cxnSp>
        <p:nvCxnSpPr>
          <p:cNvPr id="160" name="Google Shape;160;p14"/>
          <p:cNvCxnSpPr/>
          <p:nvPr/>
        </p:nvCxnSpPr>
        <p:spPr>
          <a:xfrm rot="10800000">
            <a:off x="558586" y="304421"/>
            <a:ext cx="0" cy="151800"/>
          </a:xfrm>
          <a:prstGeom prst="straightConnector1">
            <a:avLst/>
          </a:prstGeom>
          <a:noFill/>
          <a:ln cap="flat" cmpd="sng" w="25400">
            <a:solidFill>
              <a:srgbClr val="C93637"/>
            </a:solidFill>
            <a:prstDash val="solid"/>
            <a:miter lim="400000"/>
            <a:headEnd len="sm" w="sm" type="none"/>
            <a:tailEnd len="sm" w="sm" type="none"/>
          </a:ln>
        </p:spPr>
      </p:cxnSp>
      <p:cxnSp>
        <p:nvCxnSpPr>
          <p:cNvPr id="161" name="Google Shape;161;p14"/>
          <p:cNvCxnSpPr/>
          <p:nvPr/>
        </p:nvCxnSpPr>
        <p:spPr>
          <a:xfrm rot="10800000">
            <a:off x="8612093" y="5317665"/>
            <a:ext cx="0" cy="162000"/>
          </a:xfrm>
          <a:prstGeom prst="straightConnector1">
            <a:avLst/>
          </a:prstGeom>
          <a:noFill/>
          <a:ln cap="flat" cmpd="sng" w="25400">
            <a:solidFill>
              <a:srgbClr val="FFFFFF"/>
            </a:solidFill>
            <a:prstDash val="solid"/>
            <a:miter lim="400000"/>
            <a:headEnd len="sm" w="sm" type="none"/>
            <a:tailEnd len="sm" w="sm" type="none"/>
          </a:ln>
        </p:spPr>
      </p:cxnSp>
      <p:cxnSp>
        <p:nvCxnSpPr>
          <p:cNvPr id="162" name="Google Shape;162;p14"/>
          <p:cNvCxnSpPr/>
          <p:nvPr/>
        </p:nvCxnSpPr>
        <p:spPr>
          <a:xfrm>
            <a:off x="8624142" y="5294276"/>
            <a:ext cx="199800" cy="0"/>
          </a:xfrm>
          <a:prstGeom prst="straightConnector1">
            <a:avLst/>
          </a:prstGeom>
          <a:noFill/>
          <a:ln cap="flat" cmpd="sng" w="25400">
            <a:solidFill>
              <a:srgbClr val="FFFFFF"/>
            </a:solidFill>
            <a:prstDash val="solid"/>
            <a:miter lim="400000"/>
            <a:headEnd len="sm" w="sm" type="none"/>
            <a:tailEnd len="sm" w="sm" type="none"/>
          </a:ln>
        </p:spPr>
      </p:cxnSp>
      <p:sp>
        <p:nvSpPr>
          <p:cNvPr id="163" name="Google Shape;163;p14"/>
          <p:cNvSpPr txBox="1"/>
          <p:nvPr/>
        </p:nvSpPr>
        <p:spPr>
          <a:xfrm>
            <a:off x="877251" y="2190543"/>
            <a:ext cx="4937700" cy="81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3725" lIns="33725" spcFirstLastPara="1" rIns="33725" wrap="square" tIns="33725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</a:pPr>
            <a:r>
              <a:rPr b="1" i="0" lang="en-US" sz="56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Thank you!</a:t>
            </a:r>
            <a:endParaRPr sz="900"/>
          </a:p>
        </p:txBody>
      </p:sp>
      <p:sp>
        <p:nvSpPr>
          <p:cNvPr id="164" name="Google Shape;164;p14"/>
          <p:cNvSpPr txBox="1"/>
          <p:nvPr/>
        </p:nvSpPr>
        <p:spPr>
          <a:xfrm>
            <a:off x="913580" y="3232147"/>
            <a:ext cx="2856000" cy="31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3725" lIns="33725" spcFirstLastPara="1" rIns="33725" wrap="square" tIns="337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900"/>
              <a:buFont typeface="Helvetica Neue"/>
              <a:buNone/>
            </a:pPr>
            <a:r>
              <a:rPr b="1" i="0" lang="en-US" sz="1900" u="none" cap="none" strike="noStrike">
                <a:solidFill>
                  <a:srgbClr val="C93636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Have a nice day.</a:t>
            </a:r>
            <a:endParaRPr sz="900"/>
          </a:p>
        </p:txBody>
      </p:sp>
      <p:cxnSp>
        <p:nvCxnSpPr>
          <p:cNvPr id="165" name="Google Shape;165;p14"/>
          <p:cNvCxnSpPr/>
          <p:nvPr/>
        </p:nvCxnSpPr>
        <p:spPr>
          <a:xfrm>
            <a:off x="901936" y="3184999"/>
            <a:ext cx="2879100" cy="0"/>
          </a:xfrm>
          <a:prstGeom prst="straightConnector1">
            <a:avLst/>
          </a:prstGeom>
          <a:noFill/>
          <a:ln cap="flat" cmpd="sng" w="50800">
            <a:solidFill>
              <a:srgbClr val="454951"/>
            </a:solidFill>
            <a:prstDash val="solid"/>
            <a:miter lim="400000"/>
            <a:headEnd len="sm" w="sm" type="none"/>
            <a:tailEnd len="sm" w="sm" type="none"/>
          </a:ln>
        </p:spPr>
      </p:cxnSp>
      <p:pic>
        <p:nvPicPr>
          <p:cNvPr descr="logo.png" id="166" name="Google Shape;166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667722" y="291115"/>
            <a:ext cx="768479" cy="312540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14"/>
          <p:cNvSpPr txBox="1"/>
          <p:nvPr>
            <p:ph idx="12" type="sldNum"/>
          </p:nvPr>
        </p:nvSpPr>
        <p:spPr>
          <a:xfrm>
            <a:off x="4437983" y="5421064"/>
            <a:ext cx="2592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33725" lIns="33725" spcFirstLastPara="1" rIns="33725" wrap="square" tIns="3372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DCDEE0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showMasterSp="0">
  <p:cSld name="Blank">
    <p:bg>
      <p:bgPr>
        <a:solidFill>
          <a:srgbClr val="CA3739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5"/>
          <p:cNvSpPr txBox="1"/>
          <p:nvPr>
            <p:ph idx="12" type="sldNum"/>
          </p:nvPr>
        </p:nvSpPr>
        <p:spPr>
          <a:xfrm>
            <a:off x="4437983" y="5421064"/>
            <a:ext cx="2592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33725" lIns="33725" spcFirstLastPara="1" rIns="33725" wrap="square" tIns="3372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DCDEE0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copy 1" showMasterSp="0">
  <p:cSld name="Blank copy 1">
    <p:bg>
      <p:bgPr>
        <a:solidFill>
          <a:srgbClr val="53585F"/>
        </a:solidFill>
      </p:bgPr>
    </p:bg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6"/>
          <p:cNvSpPr txBox="1"/>
          <p:nvPr>
            <p:ph idx="12" type="sldNum"/>
          </p:nvPr>
        </p:nvSpPr>
        <p:spPr>
          <a:xfrm>
            <a:off x="4437983" y="5421064"/>
            <a:ext cx="2592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33725" lIns="33725" spcFirstLastPara="1" rIns="33725" wrap="square" tIns="3372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DCDEE0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copy" showMasterSp="0">
  <p:cSld name="Blank copy"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7"/>
          <p:cNvSpPr txBox="1"/>
          <p:nvPr>
            <p:ph idx="12" type="sldNum"/>
          </p:nvPr>
        </p:nvSpPr>
        <p:spPr>
          <a:xfrm>
            <a:off x="4437983" y="5421064"/>
            <a:ext cx="2592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33725" lIns="33725" spcFirstLastPara="1" rIns="33725" wrap="square" tIns="3372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DCDEE0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9.xml"/><Relationship Id="rId10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0.xml"/><Relationship Id="rId1" Type="http://schemas.openxmlformats.org/officeDocument/2006/relationships/image" Target="../media/image1.jp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9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3.xml"/><Relationship Id="rId19" Type="http://schemas.openxmlformats.org/officeDocument/2006/relationships/theme" Target="../theme/theme1.xml"/><Relationship Id="rId6" Type="http://schemas.openxmlformats.org/officeDocument/2006/relationships/slideLayout" Target="../slideLayouts/slideLayout4.xml"/><Relationship Id="rId18" Type="http://schemas.openxmlformats.org/officeDocument/2006/relationships/slideLayout" Target="../slideLayouts/slideLayout16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New-Tech-Jp-Ltd-web-Design-Office-Desk.jpg" id="6" name="Google Shape;6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564480" y="674001"/>
            <a:ext cx="6723850" cy="378216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Google Shape;7;p1"/>
          <p:cNvCxnSpPr/>
          <p:nvPr/>
        </p:nvCxnSpPr>
        <p:spPr>
          <a:xfrm>
            <a:off x="5705826" y="4446816"/>
            <a:ext cx="2922600" cy="0"/>
          </a:xfrm>
          <a:prstGeom prst="straightConnector1">
            <a:avLst/>
          </a:prstGeom>
          <a:noFill/>
          <a:ln cap="flat" cmpd="sng" w="63500">
            <a:solidFill>
              <a:srgbClr val="DB4857"/>
            </a:solidFill>
            <a:prstDash val="solid"/>
            <a:miter lim="400000"/>
            <a:headEnd len="sm" w="sm" type="none"/>
            <a:tailEnd len="sm" w="sm" type="none"/>
          </a:ln>
        </p:spPr>
      </p:cxnSp>
      <p:grpSp>
        <p:nvGrpSpPr>
          <p:cNvPr id="8" name="Google Shape;8;p1"/>
          <p:cNvGrpSpPr/>
          <p:nvPr/>
        </p:nvGrpSpPr>
        <p:grpSpPr>
          <a:xfrm>
            <a:off x="346590" y="304422"/>
            <a:ext cx="211990" cy="167963"/>
            <a:chOff x="-1" y="-1"/>
            <a:chExt cx="301508" cy="286676"/>
          </a:xfrm>
        </p:grpSpPr>
        <p:cxnSp>
          <p:nvCxnSpPr>
            <p:cNvPr id="9" name="Google Shape;9;p1"/>
            <p:cNvCxnSpPr/>
            <p:nvPr/>
          </p:nvCxnSpPr>
          <p:spPr>
            <a:xfrm>
              <a:off x="-1" y="286673"/>
              <a:ext cx="266626" cy="2"/>
            </a:xfrm>
            <a:prstGeom prst="straightConnector1">
              <a:avLst/>
            </a:prstGeom>
            <a:noFill/>
            <a:ln cap="flat" cmpd="sng" w="25400">
              <a:solidFill>
                <a:srgbClr val="C93636"/>
              </a:solidFill>
              <a:prstDash val="solid"/>
              <a:miter lim="400000"/>
              <a:headEnd len="sm" w="sm" type="none"/>
              <a:tailEnd len="sm" w="sm" type="none"/>
            </a:ln>
          </p:spPr>
        </p:cxnSp>
        <p:cxnSp>
          <p:nvCxnSpPr>
            <p:cNvPr id="10" name="Google Shape;10;p1"/>
            <p:cNvCxnSpPr/>
            <p:nvPr/>
          </p:nvCxnSpPr>
          <p:spPr>
            <a:xfrm flipH="1" rot="10800000">
              <a:off x="301505" y="-1"/>
              <a:ext cx="2" cy="259070"/>
            </a:xfrm>
            <a:prstGeom prst="straightConnector1">
              <a:avLst/>
            </a:prstGeom>
            <a:noFill/>
            <a:ln cap="flat" cmpd="sng" w="25400">
              <a:solidFill>
                <a:srgbClr val="C93636"/>
              </a:solidFill>
              <a:prstDash val="solid"/>
              <a:miter lim="400000"/>
              <a:headEnd len="sm" w="sm" type="none"/>
              <a:tailEnd len="sm" w="sm" type="none"/>
            </a:ln>
          </p:spPr>
        </p:cxnSp>
      </p:grpSp>
      <p:cxnSp>
        <p:nvCxnSpPr>
          <p:cNvPr id="11" name="Google Shape;11;p1"/>
          <p:cNvCxnSpPr/>
          <p:nvPr/>
        </p:nvCxnSpPr>
        <p:spPr>
          <a:xfrm rot="10800000">
            <a:off x="8612093" y="5317665"/>
            <a:ext cx="0" cy="162000"/>
          </a:xfrm>
          <a:prstGeom prst="straightConnector1">
            <a:avLst/>
          </a:prstGeom>
          <a:noFill/>
          <a:ln cap="flat" cmpd="sng" w="25400">
            <a:solidFill>
              <a:srgbClr val="0F0F0F"/>
            </a:solidFill>
            <a:prstDash val="solid"/>
            <a:miter lim="400000"/>
            <a:headEnd len="sm" w="sm" type="none"/>
            <a:tailEnd len="sm" w="sm" type="none"/>
          </a:ln>
        </p:spPr>
      </p:cxnSp>
      <p:cxnSp>
        <p:nvCxnSpPr>
          <p:cNvPr id="12" name="Google Shape;12;p1"/>
          <p:cNvCxnSpPr/>
          <p:nvPr/>
        </p:nvCxnSpPr>
        <p:spPr>
          <a:xfrm>
            <a:off x="8624142" y="5294276"/>
            <a:ext cx="199800" cy="0"/>
          </a:xfrm>
          <a:prstGeom prst="straightConnector1">
            <a:avLst/>
          </a:prstGeom>
          <a:noFill/>
          <a:ln cap="flat" cmpd="sng" w="25400">
            <a:solidFill>
              <a:srgbClr val="0F0F0F"/>
            </a:solidFill>
            <a:prstDash val="solid"/>
            <a:miter lim="400000"/>
            <a:headEnd len="sm" w="sm" type="none"/>
            <a:tailEnd len="sm" w="sm" type="none"/>
          </a:ln>
        </p:spPr>
      </p:cxnSp>
      <p:sp>
        <p:nvSpPr>
          <p:cNvPr id="13" name="Google Shape;13;p1"/>
          <p:cNvSpPr/>
          <p:nvPr/>
        </p:nvSpPr>
        <p:spPr>
          <a:xfrm>
            <a:off x="16270" y="5147744"/>
            <a:ext cx="2515500" cy="541200"/>
          </a:xfrm>
          <a:prstGeom prst="rect">
            <a:avLst/>
          </a:prstGeom>
          <a:solidFill>
            <a:srgbClr val="C93636"/>
          </a:solidFill>
          <a:ln>
            <a:noFill/>
          </a:ln>
        </p:spPr>
        <p:txBody>
          <a:bodyPr anchorCtr="0" anchor="ctr" bIns="33725" lIns="33725" spcFirstLastPara="1" rIns="33725" wrap="square" tIns="33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3838"/>
              </a:buClr>
              <a:buSzPts val="1600"/>
              <a:buFont typeface="Helvetica Neue Light"/>
              <a:buNone/>
            </a:pPr>
            <a:r>
              <a:t/>
            </a:r>
            <a:endParaRPr b="0" i="0" sz="1600" u="none" cap="none" strike="noStrike">
              <a:solidFill>
                <a:srgbClr val="383838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4" name="Google Shape;14;p1"/>
          <p:cNvSpPr txBox="1"/>
          <p:nvPr>
            <p:ph type="title"/>
          </p:nvPr>
        </p:nvSpPr>
        <p:spPr>
          <a:xfrm>
            <a:off x="1285163" y="4710410"/>
            <a:ext cx="7358100" cy="8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3725" lIns="33725" spcFirstLastPara="1" rIns="33725" wrap="square" tIns="33725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Helvetica Neue"/>
              <a:buNone/>
              <a:defRPr b="1" i="0" sz="33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Helvetica Neue"/>
              <a:buNone/>
              <a:defRPr b="1" i="0" sz="33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Helvetica Neue"/>
              <a:buNone/>
              <a:defRPr b="1" i="0" sz="33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Helvetica Neue"/>
              <a:buNone/>
              <a:defRPr b="1" i="0" sz="33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Helvetica Neue"/>
              <a:buNone/>
              <a:defRPr b="1" i="0" sz="33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Helvetica Neue"/>
              <a:buNone/>
              <a:defRPr b="1" i="0" sz="33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Helvetica Neue"/>
              <a:buNone/>
              <a:defRPr b="1" i="0" sz="33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Helvetica Neue"/>
              <a:buNone/>
              <a:defRPr b="1" i="0" sz="33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Helvetica Neue"/>
              <a:buNone/>
              <a:defRPr b="1" i="0" sz="33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pic>
        <p:nvPicPr>
          <p:cNvPr descr="logo.png" id="15" name="Google Shape;15;p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667722" y="291115"/>
            <a:ext cx="768479" cy="31254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1"/>
          <p:cNvSpPr txBox="1"/>
          <p:nvPr>
            <p:ph idx="1" type="body"/>
          </p:nvPr>
        </p:nvSpPr>
        <p:spPr>
          <a:xfrm>
            <a:off x="1267304" y="4457830"/>
            <a:ext cx="7358100" cy="382200"/>
          </a:xfrm>
          <a:prstGeom prst="rect">
            <a:avLst/>
          </a:prstGeom>
          <a:noFill/>
          <a:ln>
            <a:noFill/>
          </a:ln>
        </p:spPr>
        <p:txBody>
          <a:bodyPr anchorCtr="0" anchor="t" bIns="33725" lIns="33725" spcFirstLastPara="1" rIns="33725" wrap="square" tIns="33725">
            <a:noAutofit/>
          </a:bodyPr>
          <a:lstStyle>
            <a:lvl1pPr indent="-228600" lvl="0" marL="4572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600"/>
              <a:buFont typeface="Open Sans"/>
              <a:buNone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228600" lvl="1" marL="9144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600"/>
              <a:buFont typeface="Open Sans"/>
              <a:buNone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228600" lvl="2" marL="13716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600"/>
              <a:buFont typeface="Open Sans"/>
              <a:buNone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228600" lvl="3" marL="18288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600"/>
              <a:buFont typeface="Open Sans"/>
              <a:buNone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228600" lvl="4" marL="22860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600"/>
              <a:buFont typeface="Open Sans"/>
              <a:buNone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04800" lvl="5" marL="27432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200"/>
              <a:buFont typeface="Open Sans"/>
              <a:buChar char="•"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04800" lvl="6" marL="32004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200"/>
              <a:buFont typeface="Open Sans"/>
              <a:buChar char="•"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04800" lvl="7" marL="36576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200"/>
              <a:buFont typeface="Open Sans"/>
              <a:buChar char="•"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04800" lvl="8" marL="41148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3636"/>
              </a:buClr>
              <a:buSzPts val="1200"/>
              <a:buFont typeface="Open Sans"/>
              <a:buChar char="•"/>
              <a:defRPr b="1" i="0" sz="1600" u="none" cap="none" strike="noStrike">
                <a:solidFill>
                  <a:srgbClr val="C93636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17" name="Google Shape;17;p1"/>
          <p:cNvSpPr txBox="1"/>
          <p:nvPr>
            <p:ph idx="12" type="sldNum"/>
          </p:nvPr>
        </p:nvSpPr>
        <p:spPr>
          <a:xfrm>
            <a:off x="562468" y="5182655"/>
            <a:ext cx="2592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33725" lIns="33725" spcFirstLastPara="1" rIns="33725" wrap="square" tIns="3372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CDEE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DCDEE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CDEE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DCDEE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CDEE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DCDEE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CDEE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DCDEE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CDEE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DCDEE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CDEE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DCDEE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CDEE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DCDEE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CDEE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DCDEE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CDEE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rgbClr val="DCDEE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9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3"/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  <p:sldLayoutId id="2147483661" r:id="rId16"/>
    <p:sldLayoutId id="2147483662" r:id="rId17"/>
    <p:sldLayoutId id="2147483663" r:id="rId1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8"/>
          <p:cNvSpPr txBox="1"/>
          <p:nvPr>
            <p:ph idx="4294967295" type="ctrTitle"/>
          </p:nvPr>
        </p:nvSpPr>
        <p:spPr>
          <a:xfrm>
            <a:off x="896000" y="1914550"/>
            <a:ext cx="8463000" cy="24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33725" lIns="33725" spcFirstLastPara="1" rIns="33725" wrap="square" tIns="337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Helvetica Neue"/>
              <a:buNone/>
            </a:pPr>
            <a:r>
              <a:rPr lang="en-US" sz="4600">
                <a:solidFill>
                  <a:srgbClr val="666666"/>
                </a:solidFill>
              </a:rPr>
              <a:t>Level Up Your Accessibility: Migrating from WCAG 2.0 to 2.2 </a:t>
            </a:r>
            <a:endParaRPr i="0" sz="4800" u="none" cap="none" strike="noStrike">
              <a:solidFill>
                <a:srgbClr val="CC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9"/>
          <p:cNvSpPr txBox="1"/>
          <p:nvPr>
            <p:ph type="title"/>
          </p:nvPr>
        </p:nvSpPr>
        <p:spPr>
          <a:xfrm>
            <a:off x="816750" y="1616225"/>
            <a:ext cx="7607100" cy="3347700"/>
          </a:xfrm>
          <a:prstGeom prst="rect">
            <a:avLst/>
          </a:prstGeom>
        </p:spPr>
        <p:txBody>
          <a:bodyPr anchorCtr="0" anchor="t" bIns="33725" lIns="33725" spcFirstLastPara="1" rIns="33725" wrap="square" tIns="337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</a:pPr>
            <a:r>
              <a:rPr b="0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Not just a nice-to-have — it’s a 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legal &amp; moral responsibility</a:t>
            </a:r>
            <a:b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</a:pPr>
            <a:r>
              <a:rPr b="0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Helps make your website usable &amp; welcoming for 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everyone</a:t>
            </a:r>
            <a:r>
              <a:rPr b="0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including people with disabilities</a:t>
            </a:r>
            <a:br>
              <a:rPr b="0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</a:pPr>
            <a:r>
              <a:rPr b="0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Builds trust, compliance, and better user experiences</a:t>
            </a:r>
            <a:endParaRPr b="0" sz="180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19"/>
          <p:cNvSpPr txBox="1"/>
          <p:nvPr>
            <p:ph idx="1" type="body"/>
          </p:nvPr>
        </p:nvSpPr>
        <p:spPr>
          <a:xfrm>
            <a:off x="892950" y="949125"/>
            <a:ext cx="7358100" cy="503400"/>
          </a:xfrm>
          <a:prstGeom prst="rect">
            <a:avLst/>
          </a:prstGeom>
        </p:spPr>
        <p:txBody>
          <a:bodyPr anchorCtr="0" anchor="t" bIns="33725" lIns="33725" spcFirstLastPara="1" rIns="33725" wrap="square" tIns="33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Why Accessibility Matters</a:t>
            </a:r>
            <a:endParaRPr sz="2400">
              <a:solidFill>
                <a:srgbClr val="CC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0"/>
          <p:cNvSpPr txBox="1"/>
          <p:nvPr>
            <p:ph type="title"/>
          </p:nvPr>
        </p:nvSpPr>
        <p:spPr>
          <a:xfrm>
            <a:off x="816750" y="996200"/>
            <a:ext cx="7650900" cy="3739200"/>
          </a:xfrm>
          <a:prstGeom prst="rect">
            <a:avLst/>
          </a:prstGeom>
        </p:spPr>
        <p:txBody>
          <a:bodyPr anchorCtr="0" anchor="t" bIns="33725" lIns="33725" spcFirstLastPara="1" rIns="33725" wrap="square" tIns="33725">
            <a:no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0" sz="160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2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0" lang="en-US" sz="1600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New updates (2.1 in 2018 &amp; 2.2 in 2023) improv</a:t>
            </a:r>
            <a:r>
              <a:rPr b="0" lang="en-US" sz="1600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e </a:t>
            </a:r>
            <a:r>
              <a:rPr b="0" lang="en-US" sz="1600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accessibility for modern needs</a:t>
            </a:r>
            <a:endParaRPr b="0" sz="160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2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0" lang="en-US" sz="1600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This session will help you: </a:t>
            </a:r>
            <a:br>
              <a:rPr b="0" lang="en-US" sz="1600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lang="en-US" sz="1600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- </a:t>
            </a:r>
            <a:r>
              <a:rPr b="0" lang="en-US" sz="1500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Understand what changed</a:t>
            </a:r>
            <a:br>
              <a:rPr b="0" lang="en-US" sz="1500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lang="en-US" sz="1500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- Learn why upgrading matters</a:t>
            </a:r>
            <a:br>
              <a:rPr b="0" lang="en-US" sz="1500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lang="en-US" sz="1500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- Plan your upgrade effectively</a:t>
            </a:r>
            <a:endParaRPr b="0" sz="150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lnSpc>
                <a:spcPct val="2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2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50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20"/>
          <p:cNvSpPr txBox="1"/>
          <p:nvPr>
            <p:ph idx="1" type="body"/>
          </p:nvPr>
        </p:nvSpPr>
        <p:spPr>
          <a:xfrm>
            <a:off x="892950" y="949125"/>
            <a:ext cx="7358100" cy="503400"/>
          </a:xfrm>
          <a:prstGeom prst="rect">
            <a:avLst/>
          </a:prstGeom>
        </p:spPr>
        <p:txBody>
          <a:bodyPr anchorCtr="0" anchor="t" bIns="33725" lIns="33725" spcFirstLastPara="1" rIns="33725" wrap="square" tIns="33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Why This Session?</a:t>
            </a:r>
            <a:endParaRPr sz="2400">
              <a:solidFill>
                <a:srgbClr val="CC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1"/>
          <p:cNvSpPr txBox="1"/>
          <p:nvPr>
            <p:ph idx="4294967295" type="ctrTitle"/>
          </p:nvPr>
        </p:nvSpPr>
        <p:spPr>
          <a:xfrm>
            <a:off x="896000" y="1914550"/>
            <a:ext cx="8463000" cy="24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33725" lIns="33725" spcFirstLastPara="1" rIns="33725" wrap="square" tIns="337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Helvetica Neue"/>
              <a:buNone/>
            </a:pPr>
            <a:r>
              <a:rPr lang="en-US" sz="4600">
                <a:solidFill>
                  <a:srgbClr val="666666"/>
                </a:solidFill>
              </a:rPr>
              <a:t>WCAG </a:t>
            </a:r>
            <a:endParaRPr sz="4600">
              <a:solidFill>
                <a:srgbClr val="666666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Helvetica Neue"/>
              <a:buNone/>
            </a:pPr>
            <a:r>
              <a:rPr lang="en-US" sz="4600">
                <a:solidFill>
                  <a:srgbClr val="DB4857"/>
                </a:solidFill>
              </a:rPr>
              <a:t>Evolution</a:t>
            </a:r>
            <a:endParaRPr sz="4600">
              <a:solidFill>
                <a:srgbClr val="DB4857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Helvetica Neue"/>
              <a:buNone/>
            </a:pPr>
            <a:r>
              <a:t/>
            </a:r>
            <a:endParaRPr sz="4600">
              <a:solidFill>
                <a:srgbClr val="666666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Helvetica Neue"/>
              <a:buNone/>
            </a:pPr>
            <a:r>
              <a:rPr lang="en-US" sz="4800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     </a:t>
            </a:r>
            <a:endParaRPr i="0" sz="4800" u="none" cap="none" strike="noStrike">
              <a:solidFill>
                <a:srgbClr val="CC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2"/>
          <p:cNvSpPr txBox="1"/>
          <p:nvPr>
            <p:ph type="title"/>
          </p:nvPr>
        </p:nvSpPr>
        <p:spPr>
          <a:xfrm>
            <a:off x="816750" y="1387625"/>
            <a:ext cx="7434300" cy="3347700"/>
          </a:xfrm>
          <a:prstGeom prst="rect">
            <a:avLst/>
          </a:prstGeom>
        </p:spPr>
        <p:txBody>
          <a:bodyPr anchorCtr="0" anchor="t" bIns="33725" lIns="33725" spcFirstLastPara="1" rIns="33725" wrap="square" tIns="337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50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0" lang="en-US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 Core Principles:</a:t>
            </a:r>
            <a:endParaRPr b="0" sz="1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●"/>
            </a:pPr>
            <a:r>
              <a:rPr lang="en-US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Perceivable</a:t>
            </a:r>
            <a:r>
              <a:rPr b="0" lang="en-US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— Content accessible in various formats</a:t>
            </a:r>
            <a:br>
              <a:rPr b="0" lang="en-US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sz="1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●"/>
            </a:pPr>
            <a:r>
              <a:rPr lang="en-US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Operable</a:t>
            </a:r>
            <a:r>
              <a:rPr b="0" lang="en-US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— Works with all input methods</a:t>
            </a:r>
            <a:br>
              <a:rPr b="0" lang="en-US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sz="1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●"/>
            </a:pPr>
            <a:r>
              <a:rPr lang="en-US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Understandable</a:t>
            </a:r>
            <a:r>
              <a:rPr b="0" lang="en-US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— Clear &amp; simple UI &amp; content</a:t>
            </a:r>
            <a:br>
              <a:rPr b="0" lang="en-US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sz="1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●"/>
            </a:pPr>
            <a:r>
              <a:rPr lang="en-US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Robust</a:t>
            </a:r>
            <a:r>
              <a:rPr b="0" lang="en-US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— Works across devices &amp; assistive tech</a:t>
            </a:r>
            <a:endParaRPr b="0" sz="180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2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50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22"/>
          <p:cNvSpPr txBox="1"/>
          <p:nvPr>
            <p:ph idx="1" type="body"/>
          </p:nvPr>
        </p:nvSpPr>
        <p:spPr>
          <a:xfrm>
            <a:off x="892950" y="949125"/>
            <a:ext cx="7358100" cy="503400"/>
          </a:xfrm>
          <a:prstGeom prst="rect">
            <a:avLst/>
          </a:prstGeom>
        </p:spPr>
        <p:txBody>
          <a:bodyPr anchorCtr="0" anchor="t" bIns="33725" lIns="33725" spcFirstLastPara="1" rIns="33725" wrap="square" tIns="33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WCAG 2.0 (2008): Foundation</a:t>
            </a:r>
            <a:endParaRPr sz="2400">
              <a:solidFill>
                <a:srgbClr val="CC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3"/>
          <p:cNvSpPr txBox="1"/>
          <p:nvPr>
            <p:ph type="title"/>
          </p:nvPr>
        </p:nvSpPr>
        <p:spPr>
          <a:xfrm>
            <a:off x="816750" y="1387625"/>
            <a:ext cx="7434300" cy="3347700"/>
          </a:xfrm>
          <a:prstGeom prst="rect">
            <a:avLst/>
          </a:prstGeom>
        </p:spPr>
        <p:txBody>
          <a:bodyPr anchorCtr="0" anchor="t" bIns="33725" lIns="33725" spcFirstLastPara="1" rIns="33725" wrap="square" tIns="337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50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0" lang="en-US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Added 17 new guidelines focusing on:</a:t>
            </a:r>
            <a:endParaRPr b="0" sz="1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●"/>
            </a:pPr>
            <a:r>
              <a:rPr lang="en-US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Mobile use</a:t>
            </a:r>
            <a:r>
              <a:rPr b="0" lang="en-US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— Touch targets, gestures, screen rotation</a:t>
            </a:r>
            <a:br>
              <a:rPr b="0" lang="en-US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sz="1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●"/>
            </a:pPr>
            <a:r>
              <a:rPr lang="en-US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Low vision</a:t>
            </a:r>
            <a:r>
              <a:rPr b="0" lang="en-US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— Text spacing, scalable content</a:t>
            </a:r>
            <a:br>
              <a:rPr b="0" lang="en-US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sz="1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●"/>
            </a:pPr>
            <a:r>
              <a:rPr lang="en-US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Cognitive support</a:t>
            </a:r>
            <a:r>
              <a:rPr b="0" lang="en-US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— Clear labels, time for tasks, minimal distractions</a:t>
            </a:r>
            <a:endParaRPr b="0" sz="1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0" sz="1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2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50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23"/>
          <p:cNvSpPr txBox="1"/>
          <p:nvPr>
            <p:ph idx="1" type="body"/>
          </p:nvPr>
        </p:nvSpPr>
        <p:spPr>
          <a:xfrm>
            <a:off x="892950" y="949125"/>
            <a:ext cx="7358100" cy="503400"/>
          </a:xfrm>
          <a:prstGeom prst="rect">
            <a:avLst/>
          </a:prstGeom>
        </p:spPr>
        <p:txBody>
          <a:bodyPr anchorCtr="0" anchor="t" bIns="33725" lIns="33725" spcFirstLastPara="1" rIns="33725" wrap="square" tIns="33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WCAG 2.1 (2018): Mobile Era</a:t>
            </a:r>
            <a:endParaRPr sz="2400">
              <a:solidFill>
                <a:srgbClr val="CC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4"/>
          <p:cNvSpPr txBox="1"/>
          <p:nvPr>
            <p:ph type="title"/>
          </p:nvPr>
        </p:nvSpPr>
        <p:spPr>
          <a:xfrm>
            <a:off x="816750" y="1387625"/>
            <a:ext cx="7434300" cy="3347700"/>
          </a:xfrm>
          <a:prstGeom prst="rect">
            <a:avLst/>
          </a:prstGeom>
        </p:spPr>
        <p:txBody>
          <a:bodyPr anchorCtr="0" anchor="t" bIns="33725" lIns="33725" spcFirstLastPara="1" rIns="33725" wrap="square" tIns="337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50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0" lang="en-US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9 new success criteria focusing on:</a:t>
            </a:r>
            <a:endParaRPr b="0" sz="1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●"/>
            </a:pPr>
            <a:r>
              <a:rPr lang="en-US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Cognitive accessibility</a:t>
            </a:r>
            <a:r>
              <a:rPr b="0" lang="en-US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— Clear tasks &amp; instructions</a:t>
            </a:r>
            <a:br>
              <a:rPr b="0" lang="en-US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sz="1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●"/>
            </a:pPr>
            <a:r>
              <a:rPr lang="en-US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Keyboard navigation</a:t>
            </a:r>
            <a:r>
              <a:rPr b="0" lang="en-US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— Even complex actions accessible</a:t>
            </a:r>
            <a:br>
              <a:rPr b="0" lang="en-US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sz="1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●"/>
            </a:pPr>
            <a:r>
              <a:rPr lang="en-US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Help &amp; guidance</a:t>
            </a:r>
            <a:r>
              <a:rPr b="0" lang="en-US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— Easy-to-find support, tooltips, instructions</a:t>
            </a:r>
            <a:br>
              <a:rPr b="0" lang="en-US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sz="1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0" sz="1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0" sz="1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2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50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24"/>
          <p:cNvSpPr txBox="1"/>
          <p:nvPr>
            <p:ph idx="1" type="body"/>
          </p:nvPr>
        </p:nvSpPr>
        <p:spPr>
          <a:xfrm>
            <a:off x="892950" y="949125"/>
            <a:ext cx="7358100" cy="503400"/>
          </a:xfrm>
          <a:prstGeom prst="rect">
            <a:avLst/>
          </a:prstGeom>
        </p:spPr>
        <p:txBody>
          <a:bodyPr anchorCtr="0" anchor="t" bIns="33725" lIns="33725" spcFirstLastPara="1" rIns="33725" wrap="square" tIns="33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WCAG 2.2 (2023): Latest Update</a:t>
            </a:r>
            <a:endParaRPr sz="2400">
              <a:solidFill>
                <a:srgbClr val="CC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5"/>
          <p:cNvSpPr txBox="1"/>
          <p:nvPr>
            <p:ph idx="4294967295" type="ctrTitle"/>
          </p:nvPr>
        </p:nvSpPr>
        <p:spPr>
          <a:xfrm>
            <a:off x="896000" y="1914550"/>
            <a:ext cx="8463000" cy="24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33725" lIns="33725" spcFirstLastPara="1" rIns="33725" wrap="square" tIns="337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Helvetica Neue"/>
              <a:buNone/>
            </a:pPr>
            <a:r>
              <a:rPr lang="en-US" sz="4600">
                <a:solidFill>
                  <a:srgbClr val="666666"/>
                </a:solidFill>
              </a:rPr>
              <a:t>Why Upgrade?</a:t>
            </a:r>
            <a:endParaRPr sz="4600">
              <a:solidFill>
                <a:srgbClr val="DB4857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Helvetica Neue"/>
              <a:buNone/>
            </a:pPr>
            <a:r>
              <a:t/>
            </a:r>
            <a:endParaRPr sz="4600">
              <a:solidFill>
                <a:srgbClr val="666666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Helvetica Neue"/>
              <a:buNone/>
            </a:pPr>
            <a:r>
              <a:rPr lang="en-US" sz="4800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     </a:t>
            </a:r>
            <a:endParaRPr i="0" sz="4800" u="none" cap="none" strike="noStrike">
              <a:solidFill>
                <a:srgbClr val="CC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6"/>
          <p:cNvSpPr txBox="1"/>
          <p:nvPr>
            <p:ph type="title"/>
          </p:nvPr>
        </p:nvSpPr>
        <p:spPr>
          <a:xfrm>
            <a:off x="816750" y="1387625"/>
            <a:ext cx="5819400" cy="3347700"/>
          </a:xfrm>
          <a:prstGeom prst="rect">
            <a:avLst/>
          </a:prstGeom>
        </p:spPr>
        <p:txBody>
          <a:bodyPr anchorCtr="0" anchor="t" bIns="33725" lIns="33725" spcFirstLastPara="1" rIns="33725" wrap="square" tIns="337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50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/>
              <a:buChar char="●"/>
            </a:pPr>
            <a:r>
              <a:rPr b="0" lang="en-US" sz="1800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Reach more users, including those with disabilities</a:t>
            </a:r>
            <a:br>
              <a:rPr b="0" lang="en-US" sz="1800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</a:br>
            <a:endParaRPr b="0" sz="180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/>
              <a:buChar char="●"/>
            </a:pPr>
            <a:r>
              <a:rPr b="0" lang="en-US" sz="1800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Stay compliant with modern legal standards</a:t>
            </a:r>
            <a:br>
              <a:rPr b="0" lang="en-US" sz="1800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</a:br>
            <a:endParaRPr b="0" sz="180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/>
              <a:buChar char="●"/>
            </a:pPr>
            <a:r>
              <a:rPr b="0" lang="en-US" sz="1800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Better usability for everyone</a:t>
            </a:r>
            <a:br>
              <a:rPr b="0" lang="en-US" sz="1800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</a:br>
            <a:endParaRPr b="0" sz="180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/>
              <a:buChar char="●"/>
            </a:pPr>
            <a:r>
              <a:rPr b="0" lang="en-US" sz="1800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Strengthens brand trust &amp; loyalty</a:t>
            </a:r>
            <a:endParaRPr b="0" sz="180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lnSpc>
                <a:spcPct val="2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2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50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26"/>
          <p:cNvSpPr txBox="1"/>
          <p:nvPr>
            <p:ph idx="1" type="body"/>
          </p:nvPr>
        </p:nvSpPr>
        <p:spPr>
          <a:xfrm>
            <a:off x="892950" y="949125"/>
            <a:ext cx="7358100" cy="503400"/>
          </a:xfrm>
          <a:prstGeom prst="rect">
            <a:avLst/>
          </a:prstGeom>
        </p:spPr>
        <p:txBody>
          <a:bodyPr anchorCtr="0" anchor="t" bIns="33725" lIns="33725" spcFirstLastPara="1" rIns="33725" wrap="square" tIns="33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Benefits of Upgrading</a:t>
            </a:r>
            <a:endParaRPr sz="2400">
              <a:solidFill>
                <a:srgbClr val="CC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7"/>
          <p:cNvSpPr txBox="1"/>
          <p:nvPr>
            <p:ph idx="4294967295" type="ctrTitle"/>
          </p:nvPr>
        </p:nvSpPr>
        <p:spPr>
          <a:xfrm>
            <a:off x="896000" y="1914550"/>
            <a:ext cx="8463000" cy="24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33725" lIns="33725" spcFirstLastPara="1" rIns="33725" wrap="square" tIns="337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Helvetica Neue"/>
              <a:buNone/>
            </a:pPr>
            <a:r>
              <a:rPr lang="en-US" sz="4600">
                <a:solidFill>
                  <a:srgbClr val="666666"/>
                </a:solidFill>
              </a:rPr>
              <a:t>How to Upgrade?</a:t>
            </a:r>
            <a:endParaRPr sz="4600">
              <a:solidFill>
                <a:srgbClr val="DB4857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Helvetica Neue"/>
              <a:buNone/>
            </a:pPr>
            <a:r>
              <a:t/>
            </a:r>
            <a:endParaRPr sz="4600">
              <a:solidFill>
                <a:srgbClr val="666666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Helvetica Neue"/>
              <a:buNone/>
            </a:pPr>
            <a:r>
              <a:rPr lang="en-US" sz="4800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     </a:t>
            </a:r>
            <a:endParaRPr i="0" sz="4800" u="none" cap="none" strike="noStrike">
              <a:solidFill>
                <a:srgbClr val="CC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8"/>
          <p:cNvSpPr txBox="1"/>
          <p:nvPr>
            <p:ph type="title"/>
          </p:nvPr>
        </p:nvSpPr>
        <p:spPr>
          <a:xfrm>
            <a:off x="816750" y="1387625"/>
            <a:ext cx="5819400" cy="3347700"/>
          </a:xfrm>
          <a:prstGeom prst="rect">
            <a:avLst/>
          </a:prstGeom>
        </p:spPr>
        <p:txBody>
          <a:bodyPr anchorCtr="0" anchor="t" bIns="33725" lIns="33725" spcFirstLastPara="1" rIns="33725" wrap="square" tIns="337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50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/>
              <a:buChar char="●"/>
            </a:pPr>
            <a:r>
              <a:rPr b="0" lang="en-US" sz="1800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Easier if your site already meets WCAG 2.0 Level AA</a:t>
            </a:r>
            <a:br>
              <a:rPr b="0" lang="en-US" sz="1800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</a:br>
            <a:endParaRPr b="0" sz="180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/>
              <a:buChar char="●"/>
            </a:pPr>
            <a:r>
              <a:rPr b="0" lang="en-US" sz="1800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But still requires planning, testing &amp; updates</a:t>
            </a:r>
            <a:endParaRPr b="0" sz="180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lnSpc>
                <a:spcPct val="2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2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50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28"/>
          <p:cNvSpPr txBox="1"/>
          <p:nvPr>
            <p:ph idx="1" type="body"/>
          </p:nvPr>
        </p:nvSpPr>
        <p:spPr>
          <a:xfrm>
            <a:off x="892950" y="949125"/>
            <a:ext cx="7358100" cy="503400"/>
          </a:xfrm>
          <a:prstGeom prst="rect">
            <a:avLst/>
          </a:prstGeom>
        </p:spPr>
        <p:txBody>
          <a:bodyPr anchorCtr="0" anchor="t" bIns="33725" lIns="33725" spcFirstLastPara="1" rIns="33725" wrap="square" tIns="33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Effort to Upgrade</a:t>
            </a:r>
            <a:endParaRPr sz="2400">
              <a:solidFill>
                <a:srgbClr val="CC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9"/>
          <p:cNvSpPr txBox="1"/>
          <p:nvPr>
            <p:ph type="title"/>
          </p:nvPr>
        </p:nvSpPr>
        <p:spPr>
          <a:xfrm>
            <a:off x="816750" y="1387625"/>
            <a:ext cx="7310100" cy="3347700"/>
          </a:xfrm>
          <a:prstGeom prst="rect">
            <a:avLst/>
          </a:prstGeom>
        </p:spPr>
        <p:txBody>
          <a:bodyPr anchorCtr="0" anchor="t" bIns="33725" lIns="33725" spcFirstLastPara="1" rIns="33725" wrap="square" tIns="337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50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br>
              <a:rPr b="0" lang="en-US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1️⃣ </a:t>
            </a: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Understand New Guidelines</a:t>
            </a:r>
            <a:r>
              <a:rPr b="0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— Review WCAG 2.1 &amp; 2.2</a:t>
            </a:r>
            <a:endParaRPr b="0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0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2️⃣ </a:t>
            </a: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Run Automated Tests</a:t>
            </a:r>
            <a:r>
              <a:rPr b="0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— Use tools (Axe, Pa11y, Lighthouse)</a:t>
            </a:r>
            <a:endParaRPr b="0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0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3️⃣ </a:t>
            </a: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Manual Testing</a:t>
            </a:r>
            <a:r>
              <a:rPr b="0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— Critical for mobile, cognitive, zoom &amp; keyboard</a:t>
            </a:r>
            <a:endParaRPr b="0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0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4️⃣ </a:t>
            </a: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Document Issues</a:t>
            </a:r>
            <a:r>
              <a:rPr b="0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— Group by guideline</a:t>
            </a:r>
            <a:endParaRPr b="0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0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5️⃣ </a:t>
            </a: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Fix &amp; Improve</a:t>
            </a:r>
            <a:r>
              <a:rPr b="0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— Dev, design &amp; QA efforts</a:t>
            </a:r>
            <a:endParaRPr b="0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0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6️⃣ </a:t>
            </a: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Retest &amp; Monitor</a:t>
            </a:r>
            <a:r>
              <a:rPr b="0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— Avoid regressions</a:t>
            </a:r>
            <a:endParaRPr b="0"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lnSpc>
                <a:spcPct val="2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2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50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29"/>
          <p:cNvSpPr txBox="1"/>
          <p:nvPr>
            <p:ph idx="1" type="body"/>
          </p:nvPr>
        </p:nvSpPr>
        <p:spPr>
          <a:xfrm>
            <a:off x="892950" y="949125"/>
            <a:ext cx="7358100" cy="503400"/>
          </a:xfrm>
          <a:prstGeom prst="rect">
            <a:avLst/>
          </a:prstGeom>
        </p:spPr>
        <p:txBody>
          <a:bodyPr anchorCtr="0" anchor="t" bIns="33725" lIns="33725" spcFirstLastPara="1" rIns="33725" wrap="square" tIns="33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Step-by-Step Upgrade Plan</a:t>
            </a:r>
            <a:endParaRPr sz="2400">
              <a:solidFill>
                <a:srgbClr val="CC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0"/>
          <p:cNvSpPr txBox="1"/>
          <p:nvPr>
            <p:ph type="title"/>
          </p:nvPr>
        </p:nvSpPr>
        <p:spPr>
          <a:xfrm>
            <a:off x="816750" y="1387625"/>
            <a:ext cx="7310100" cy="3347700"/>
          </a:xfrm>
          <a:prstGeom prst="rect">
            <a:avLst/>
          </a:prstGeom>
        </p:spPr>
        <p:txBody>
          <a:bodyPr anchorCtr="0" anchor="t" bIns="33725" lIns="33725" spcFirstLastPara="1" rIns="33725" wrap="square" tIns="337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50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●"/>
            </a:pPr>
            <a:r>
              <a:rPr b="0" lang="en-US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Mobile-friendly design: Large buttons &amp; gestures</a:t>
            </a:r>
            <a:br>
              <a:rPr b="0" lang="en-US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sz="1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●"/>
            </a:pPr>
            <a:r>
              <a:rPr b="0" lang="en-US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Cognitive-friendly UI: Clear instructions, no confusing layouts</a:t>
            </a:r>
            <a:br>
              <a:rPr b="0" lang="en-US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sz="1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●"/>
            </a:pPr>
            <a:r>
              <a:rPr b="0" lang="en-US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Zoom &amp; visibility: Test at 400%, check contrast</a:t>
            </a:r>
            <a:br>
              <a:rPr b="0" lang="en-US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sz="1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●"/>
            </a:pPr>
            <a:r>
              <a:rPr b="0" lang="en-US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Keyboard navigation: Logical tab order, full functionality</a:t>
            </a:r>
            <a:endParaRPr b="0" sz="1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0" sz="1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lnSpc>
                <a:spcPct val="2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2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50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30"/>
          <p:cNvSpPr txBox="1"/>
          <p:nvPr>
            <p:ph idx="1" type="body"/>
          </p:nvPr>
        </p:nvSpPr>
        <p:spPr>
          <a:xfrm>
            <a:off x="892950" y="949125"/>
            <a:ext cx="7358100" cy="503400"/>
          </a:xfrm>
          <a:prstGeom prst="rect">
            <a:avLst/>
          </a:prstGeom>
        </p:spPr>
        <p:txBody>
          <a:bodyPr anchorCtr="0" anchor="t" bIns="33725" lIns="33725" spcFirstLastPara="1" rIns="33725" wrap="square" tIns="33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Manual Testing Focus Areas</a:t>
            </a:r>
            <a:endParaRPr sz="2400">
              <a:solidFill>
                <a:srgbClr val="CC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1"/>
          <p:cNvSpPr txBox="1"/>
          <p:nvPr>
            <p:ph type="title"/>
          </p:nvPr>
        </p:nvSpPr>
        <p:spPr>
          <a:xfrm>
            <a:off x="816750" y="1387625"/>
            <a:ext cx="7310100" cy="3347700"/>
          </a:xfrm>
          <a:prstGeom prst="rect">
            <a:avLst/>
          </a:prstGeom>
        </p:spPr>
        <p:txBody>
          <a:bodyPr anchorCtr="0" anchor="t" bIns="33725" lIns="33725" spcFirstLastPara="1" rIns="33725" wrap="square" tIns="337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50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●"/>
            </a:pPr>
            <a:r>
              <a:rPr b="0" lang="en-US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App complexity: Static vs dynamic</a:t>
            </a:r>
            <a:br>
              <a:rPr b="0" lang="en-US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sz="1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●"/>
            </a:pPr>
            <a:r>
              <a:rPr b="0" lang="en-US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Code quality: Clean semantic HTML helps</a:t>
            </a:r>
            <a:br>
              <a:rPr b="0" lang="en-US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sz="1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●"/>
            </a:pPr>
            <a:r>
              <a:rPr b="0" lang="en-US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Team experience: Accessibility-savvy teams upgrade faster</a:t>
            </a:r>
            <a:br>
              <a:rPr b="0" lang="en-US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sz="1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●"/>
            </a:pPr>
            <a:r>
              <a:rPr b="0" lang="en-US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Automation: Integrate accessibility checks into CI/CD</a:t>
            </a:r>
            <a:br>
              <a:rPr b="0" lang="en-US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sz="1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●"/>
            </a:pPr>
            <a:r>
              <a:rPr b="0" lang="en-US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Design system maturity: Accessible components save time</a:t>
            </a:r>
            <a:endParaRPr b="0" sz="1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0" sz="1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0" sz="1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lnSpc>
                <a:spcPct val="2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2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50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31"/>
          <p:cNvSpPr txBox="1"/>
          <p:nvPr>
            <p:ph idx="1" type="body"/>
          </p:nvPr>
        </p:nvSpPr>
        <p:spPr>
          <a:xfrm>
            <a:off x="892950" y="949125"/>
            <a:ext cx="7358100" cy="503400"/>
          </a:xfrm>
          <a:prstGeom prst="rect">
            <a:avLst/>
          </a:prstGeom>
        </p:spPr>
        <p:txBody>
          <a:bodyPr anchorCtr="0" anchor="t" bIns="33725" lIns="33725" spcFirstLastPara="1" rIns="33725" wrap="square" tIns="33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Factors Influencing Upgrade Effort</a:t>
            </a:r>
            <a:endParaRPr sz="2400">
              <a:solidFill>
                <a:srgbClr val="CC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2"/>
          <p:cNvSpPr txBox="1"/>
          <p:nvPr>
            <p:ph type="title"/>
          </p:nvPr>
        </p:nvSpPr>
        <p:spPr>
          <a:xfrm>
            <a:off x="816750" y="1387625"/>
            <a:ext cx="7310100" cy="3347700"/>
          </a:xfrm>
          <a:prstGeom prst="rect">
            <a:avLst/>
          </a:prstGeom>
        </p:spPr>
        <p:txBody>
          <a:bodyPr anchorCtr="0" anchor="t" bIns="33725" lIns="33725" spcFirstLastPara="1" rIns="33725" wrap="square" tIns="337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50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●"/>
            </a:pPr>
            <a:r>
              <a:rPr b="0" lang="en-US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Not a one-time task — it evolves as tech &amp; user needs change</a:t>
            </a:r>
            <a:br>
              <a:rPr b="0" lang="en-US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sz="1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●"/>
            </a:pPr>
            <a:r>
              <a:rPr b="0" lang="en-US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Combine tools + human judgment</a:t>
            </a:r>
            <a:br>
              <a:rPr b="0" lang="en-US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sz="1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●"/>
            </a:pPr>
            <a:r>
              <a:rPr b="0" lang="en-US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Build accessibility into your team culture &amp; processes</a:t>
            </a:r>
            <a:br>
              <a:rPr b="0" lang="en-US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sz="1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●"/>
            </a:pPr>
            <a:r>
              <a:rPr b="0" lang="en-US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Aim for inclusive, empowering digital experiences</a:t>
            </a:r>
            <a:endParaRPr b="0" sz="180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lnSpc>
                <a:spcPct val="2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2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50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32"/>
          <p:cNvSpPr txBox="1"/>
          <p:nvPr>
            <p:ph idx="1" type="body"/>
          </p:nvPr>
        </p:nvSpPr>
        <p:spPr>
          <a:xfrm>
            <a:off x="892950" y="949125"/>
            <a:ext cx="7358100" cy="503400"/>
          </a:xfrm>
          <a:prstGeom prst="rect">
            <a:avLst/>
          </a:prstGeom>
        </p:spPr>
        <p:txBody>
          <a:bodyPr anchorCtr="0" anchor="t" bIns="33725" lIns="33725" spcFirstLastPara="1" rIns="33725" wrap="square" tIns="33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Accessibility Is a Journey</a:t>
            </a:r>
            <a:endParaRPr sz="2400">
              <a:solidFill>
                <a:srgbClr val="CC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